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8" r:id="rId4"/>
  </p:sldMasterIdLst>
  <p:notesMasterIdLst>
    <p:notesMasterId r:id="rId51"/>
  </p:notesMasterIdLst>
  <p:sldIdLst>
    <p:sldId id="256" r:id="rId5"/>
    <p:sldId id="279" r:id="rId6"/>
    <p:sldId id="311" r:id="rId7"/>
    <p:sldId id="257" r:id="rId8"/>
    <p:sldId id="261" r:id="rId9"/>
    <p:sldId id="303" r:id="rId10"/>
    <p:sldId id="304" r:id="rId11"/>
    <p:sldId id="302" r:id="rId12"/>
    <p:sldId id="262" r:id="rId13"/>
    <p:sldId id="306" r:id="rId14"/>
    <p:sldId id="305" r:id="rId15"/>
    <p:sldId id="307" r:id="rId16"/>
    <p:sldId id="308" r:id="rId17"/>
    <p:sldId id="268" r:id="rId18"/>
    <p:sldId id="314" r:id="rId19"/>
    <p:sldId id="270" r:id="rId20"/>
    <p:sldId id="271" r:id="rId21"/>
    <p:sldId id="274" r:id="rId22"/>
    <p:sldId id="315" r:id="rId23"/>
    <p:sldId id="309" r:id="rId24"/>
    <p:sldId id="272" r:id="rId25"/>
    <p:sldId id="316" r:id="rId26"/>
    <p:sldId id="273" r:id="rId27"/>
    <p:sldId id="275" r:id="rId28"/>
    <p:sldId id="276" r:id="rId29"/>
    <p:sldId id="277" r:id="rId30"/>
    <p:sldId id="280" r:id="rId31"/>
    <p:sldId id="310" r:id="rId32"/>
    <p:sldId id="281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2" r:id="rId41"/>
    <p:sldId id="293" r:id="rId42"/>
    <p:sldId id="294" r:id="rId43"/>
    <p:sldId id="295" r:id="rId44"/>
    <p:sldId id="312" r:id="rId45"/>
    <p:sldId id="296" r:id="rId46"/>
    <p:sldId id="313" r:id="rId47"/>
    <p:sldId id="297" r:id="rId48"/>
    <p:sldId id="299" r:id="rId49"/>
    <p:sldId id="300" r:id="rId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582B5F7-62DD-431C-81E9-BE7F9D796C18}" v="145" dt="2021-09-06T20:56:09.24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0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232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viewProps" Target="viewProp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microsoft.com/office/2016/11/relationships/changesInfo" Target="changesInfos/changesInfo1.xml"/><Relationship Id="rId8" Type="http://schemas.openxmlformats.org/officeDocument/2006/relationships/slide" Target="slides/slide4.xml"/><Relationship Id="rId51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microsoft.com/office/2015/10/relationships/revisionInfo" Target="revisionInfo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tearns, Jennifer" userId="S::stearns@mcmaster.ca::9e61eef6-ed06-47ab-8084-bbfd60626551" providerId="AD" clId="Web-{0582B5F7-62DD-431C-81E9-BE7F9D796C18}"/>
    <pc:docChg chg="modSld addMainMaster delMainMaster">
      <pc:chgData name="Stearns, Jennifer" userId="S::stearns@mcmaster.ca::9e61eef6-ed06-47ab-8084-bbfd60626551" providerId="AD" clId="Web-{0582B5F7-62DD-431C-81E9-BE7F9D796C18}" dt="2021-09-06T20:56:09.248" v="84"/>
      <pc:docMkLst>
        <pc:docMk/>
      </pc:docMkLst>
      <pc:sldChg chg="addSp delSp modSp mod setBg modClrScheme chgLayout">
        <pc:chgData name="Stearns, Jennifer" userId="S::stearns@mcmaster.ca::9e61eef6-ed06-47ab-8084-bbfd60626551" providerId="AD" clId="Web-{0582B5F7-62DD-431C-81E9-BE7F9D796C18}" dt="2021-09-06T20:56:09.248" v="84"/>
        <pc:sldMkLst>
          <pc:docMk/>
          <pc:sldMk cId="109857222" sldId="256"/>
        </pc:sldMkLst>
        <pc:spChg chg="mod">
          <ac:chgData name="Stearns, Jennifer" userId="S::stearns@mcmaster.ca::9e61eef6-ed06-47ab-8084-bbfd60626551" providerId="AD" clId="Web-{0582B5F7-62DD-431C-81E9-BE7F9D796C18}" dt="2021-09-06T20:51:03.246" v="6" actId="20577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Stearns, Jennifer" userId="S::stearns@mcmaster.ca::9e61eef6-ed06-47ab-8084-bbfd60626551" providerId="AD" clId="Web-{0582B5F7-62DD-431C-81E9-BE7F9D796C18}" dt="2021-09-06T20:51:59.778" v="22" actId="1076"/>
          <ac:spMkLst>
            <pc:docMk/>
            <pc:sldMk cId="109857222" sldId="256"/>
            <ac:spMk id="3" creationId="{00000000-0000-0000-0000-000000000000}"/>
          </ac:spMkLst>
        </pc:spChg>
        <pc:spChg chg="add mod">
          <ac:chgData name="Stearns, Jennifer" userId="S::stearns@mcmaster.ca::9e61eef6-ed06-47ab-8084-bbfd60626551" providerId="AD" clId="Web-{0582B5F7-62DD-431C-81E9-BE7F9D796C18}" dt="2021-09-06T20:55:43.091" v="74" actId="14100"/>
          <ac:spMkLst>
            <pc:docMk/>
            <pc:sldMk cId="109857222" sldId="256"/>
            <ac:spMk id="5" creationId="{A89F61F0-75E6-4762-8D3F-CE2CFAEF8242}"/>
          </ac:spMkLst>
        </pc:spChg>
        <pc:spChg chg="add">
          <ac:chgData name="Stearns, Jennifer" userId="S::stearns@mcmaster.ca::9e61eef6-ed06-47ab-8084-bbfd60626551" providerId="AD" clId="Web-{0582B5F7-62DD-431C-81E9-BE7F9D796C18}" dt="2021-09-06T20:50:08.918" v="0"/>
          <ac:spMkLst>
            <pc:docMk/>
            <pc:sldMk cId="109857222" sldId="256"/>
            <ac:spMk id="9" creationId="{4EFE82FE-7465-AE46-88DF-34D347E83B84}"/>
          </ac:spMkLst>
        </pc:spChg>
        <pc:spChg chg="add del mod">
          <ac:chgData name="Stearns, Jennifer" userId="S::stearns@mcmaster.ca::9e61eef6-ed06-47ab-8084-bbfd60626551" providerId="AD" clId="Web-{0582B5F7-62DD-431C-81E9-BE7F9D796C18}" dt="2021-09-06T20:55:16.372" v="55"/>
          <ac:spMkLst>
            <pc:docMk/>
            <pc:sldMk cId="109857222" sldId="256"/>
            <ac:spMk id="19" creationId="{4C878C0D-349B-49C5-92C4-8C202F93CA16}"/>
          </ac:spMkLst>
        </pc:spChg>
        <pc:spChg chg="add mod">
          <ac:chgData name="Stearns, Jennifer" userId="S::stearns@mcmaster.ca::9e61eef6-ed06-47ab-8084-bbfd60626551" providerId="AD" clId="Web-{0582B5F7-62DD-431C-81E9-BE7F9D796C18}" dt="2021-09-06T20:55:00.732" v="53" actId="14100"/>
          <ac:spMkLst>
            <pc:docMk/>
            <pc:sldMk cId="109857222" sldId="256"/>
            <ac:spMk id="21" creationId="{9E1BBB70-C02D-4CDF-B268-C0844B5A6940}"/>
          </ac:spMkLst>
        </pc:spChg>
        <pc:spChg chg="add mod">
          <ac:chgData name="Stearns, Jennifer" userId="S::stearns@mcmaster.ca::9e61eef6-ed06-47ab-8084-bbfd60626551" providerId="AD" clId="Web-{0582B5F7-62DD-431C-81E9-BE7F9D796C18}" dt="2021-09-06T20:56:07.654" v="83" actId="1076"/>
          <ac:spMkLst>
            <pc:docMk/>
            <pc:sldMk cId="109857222" sldId="256"/>
            <ac:spMk id="22" creationId="{AB037903-A5E2-450B-A089-1A1B04EFF2C3}"/>
          </ac:spMkLst>
        </pc:spChg>
        <pc:spChg chg="add">
          <ac:chgData name="Stearns, Jennifer" userId="S::stearns@mcmaster.ca::9e61eef6-ed06-47ab-8084-bbfd60626551" providerId="AD" clId="Web-{0582B5F7-62DD-431C-81E9-BE7F9D796C18}" dt="2021-09-06T20:56:09.248" v="84"/>
          <ac:spMkLst>
            <pc:docMk/>
            <pc:sldMk cId="109857222" sldId="256"/>
            <ac:spMk id="23" creationId="{56E1EB59-EAC2-4ECE-996F-BA031E3B0239}"/>
          </ac:spMkLst>
        </pc:spChg>
        <pc:grpChg chg="add">
          <ac:chgData name="Stearns, Jennifer" userId="S::stearns@mcmaster.ca::9e61eef6-ed06-47ab-8084-bbfd60626551" providerId="AD" clId="Web-{0582B5F7-62DD-431C-81E9-BE7F9D796C18}" dt="2021-09-06T20:50:08.918" v="0"/>
          <ac:grpSpMkLst>
            <pc:docMk/>
            <pc:sldMk cId="109857222" sldId="256"/>
            <ac:grpSpMk id="11" creationId="{66F2B51C-9578-EB41-A17E-FFF9D491ADA0}"/>
          </ac:grpSpMkLst>
        </pc:grpChg>
        <pc:picChg chg="add">
          <ac:chgData name="Stearns, Jennifer" userId="S::stearns@mcmaster.ca::9e61eef6-ed06-47ab-8084-bbfd60626551" providerId="AD" clId="Web-{0582B5F7-62DD-431C-81E9-BE7F9D796C18}" dt="2021-09-06T20:50:08.918" v="0"/>
          <ac:picMkLst>
            <pc:docMk/>
            <pc:sldMk cId="109857222" sldId="256"/>
            <ac:picMk id="4" creationId="{2C5AF339-D522-43EE-A79E-B0631F88F4FE}"/>
          </ac:picMkLst>
        </pc:picChg>
        <pc:cxnChg chg="add">
          <ac:chgData name="Stearns, Jennifer" userId="S::stearns@mcmaster.ca::9e61eef6-ed06-47ab-8084-bbfd60626551" providerId="AD" clId="Web-{0582B5F7-62DD-431C-81E9-BE7F9D796C18}" dt="2021-09-06T20:50:08.918" v="0"/>
          <ac:cxnSpMkLst>
            <pc:docMk/>
            <pc:sldMk cId="109857222" sldId="256"/>
            <ac:cxnSpMk id="20" creationId="{EEA70831-9A8D-3B4D-8EA5-EE32F93E94E9}"/>
          </ac:cxnSpMkLst>
        </pc:cxnChg>
      </pc:sldChg>
      <pc:sldMasterChg chg="del delSldLayout">
        <pc:chgData name="Stearns, Jennifer" userId="S::stearns@mcmaster.ca::9e61eef6-ed06-47ab-8084-bbfd60626551" providerId="AD" clId="Web-{0582B5F7-62DD-431C-81E9-BE7F9D796C18}" dt="2021-09-06T20:50:08.918" v="0"/>
        <pc:sldMasterMkLst>
          <pc:docMk/>
          <pc:sldMasterMk cId="2460954070" sldId="2147483660"/>
        </pc:sldMasterMkLst>
        <pc:sldLayoutChg chg="del">
          <pc:chgData name="Stearns, Jennifer" userId="S::stearns@mcmaster.ca::9e61eef6-ed06-47ab-8084-bbfd60626551" providerId="AD" clId="Web-{0582B5F7-62DD-431C-81E9-BE7F9D796C18}" dt="2021-09-06T20:50:08.918" v="0"/>
          <pc:sldLayoutMkLst>
            <pc:docMk/>
            <pc:sldMasterMk cId="2460954070" sldId="2147483660"/>
            <pc:sldLayoutMk cId="2385387890" sldId="2147483661"/>
          </pc:sldLayoutMkLst>
        </pc:sldLayoutChg>
        <pc:sldLayoutChg chg="del">
          <pc:chgData name="Stearns, Jennifer" userId="S::stearns@mcmaster.ca::9e61eef6-ed06-47ab-8084-bbfd60626551" providerId="AD" clId="Web-{0582B5F7-62DD-431C-81E9-BE7F9D796C18}" dt="2021-09-06T20:50:08.918" v="0"/>
          <pc:sldLayoutMkLst>
            <pc:docMk/>
            <pc:sldMasterMk cId="2460954070" sldId="2147483660"/>
            <pc:sldLayoutMk cId="949138452" sldId="2147483662"/>
          </pc:sldLayoutMkLst>
        </pc:sldLayoutChg>
        <pc:sldLayoutChg chg="del">
          <pc:chgData name="Stearns, Jennifer" userId="S::stearns@mcmaster.ca::9e61eef6-ed06-47ab-8084-bbfd60626551" providerId="AD" clId="Web-{0582B5F7-62DD-431C-81E9-BE7F9D796C18}" dt="2021-09-06T20:50:08.918" v="0"/>
          <pc:sldLayoutMkLst>
            <pc:docMk/>
            <pc:sldMasterMk cId="2460954070" sldId="2147483660"/>
            <pc:sldLayoutMk cId="2591524520" sldId="2147483663"/>
          </pc:sldLayoutMkLst>
        </pc:sldLayoutChg>
        <pc:sldLayoutChg chg="del">
          <pc:chgData name="Stearns, Jennifer" userId="S::stearns@mcmaster.ca::9e61eef6-ed06-47ab-8084-bbfd60626551" providerId="AD" clId="Web-{0582B5F7-62DD-431C-81E9-BE7F9D796C18}" dt="2021-09-06T20:50:08.918" v="0"/>
          <pc:sldLayoutMkLst>
            <pc:docMk/>
            <pc:sldMasterMk cId="2460954070" sldId="2147483660"/>
            <pc:sldLayoutMk cId="1203092039" sldId="2147483664"/>
          </pc:sldLayoutMkLst>
        </pc:sldLayoutChg>
        <pc:sldLayoutChg chg="del">
          <pc:chgData name="Stearns, Jennifer" userId="S::stearns@mcmaster.ca::9e61eef6-ed06-47ab-8084-bbfd60626551" providerId="AD" clId="Web-{0582B5F7-62DD-431C-81E9-BE7F9D796C18}" dt="2021-09-06T20:50:08.918" v="0"/>
          <pc:sldLayoutMkLst>
            <pc:docMk/>
            <pc:sldMasterMk cId="2460954070" sldId="2147483660"/>
            <pc:sldLayoutMk cId="3733172339" sldId="2147483665"/>
          </pc:sldLayoutMkLst>
        </pc:sldLayoutChg>
        <pc:sldLayoutChg chg="del">
          <pc:chgData name="Stearns, Jennifer" userId="S::stearns@mcmaster.ca::9e61eef6-ed06-47ab-8084-bbfd60626551" providerId="AD" clId="Web-{0582B5F7-62DD-431C-81E9-BE7F9D796C18}" dt="2021-09-06T20:50:08.918" v="0"/>
          <pc:sldLayoutMkLst>
            <pc:docMk/>
            <pc:sldMasterMk cId="2460954070" sldId="2147483660"/>
            <pc:sldLayoutMk cId="3210312558" sldId="2147483666"/>
          </pc:sldLayoutMkLst>
        </pc:sldLayoutChg>
        <pc:sldLayoutChg chg="del">
          <pc:chgData name="Stearns, Jennifer" userId="S::stearns@mcmaster.ca::9e61eef6-ed06-47ab-8084-bbfd60626551" providerId="AD" clId="Web-{0582B5F7-62DD-431C-81E9-BE7F9D796C18}" dt="2021-09-06T20:50:08.918" v="0"/>
          <pc:sldLayoutMkLst>
            <pc:docMk/>
            <pc:sldMasterMk cId="2460954070" sldId="2147483660"/>
            <pc:sldLayoutMk cId="3146388984" sldId="2147483667"/>
          </pc:sldLayoutMkLst>
        </pc:sldLayoutChg>
        <pc:sldLayoutChg chg="del">
          <pc:chgData name="Stearns, Jennifer" userId="S::stearns@mcmaster.ca::9e61eef6-ed06-47ab-8084-bbfd60626551" providerId="AD" clId="Web-{0582B5F7-62DD-431C-81E9-BE7F9D796C18}" dt="2021-09-06T20:50:08.918" v="0"/>
          <pc:sldLayoutMkLst>
            <pc:docMk/>
            <pc:sldMasterMk cId="2460954070" sldId="2147483660"/>
            <pc:sldLayoutMk cId="3171841454" sldId="2147483668"/>
          </pc:sldLayoutMkLst>
        </pc:sldLayoutChg>
        <pc:sldLayoutChg chg="del">
          <pc:chgData name="Stearns, Jennifer" userId="S::stearns@mcmaster.ca::9e61eef6-ed06-47ab-8084-bbfd60626551" providerId="AD" clId="Web-{0582B5F7-62DD-431C-81E9-BE7F9D796C18}" dt="2021-09-06T20:50:08.918" v="0"/>
          <pc:sldLayoutMkLst>
            <pc:docMk/>
            <pc:sldMasterMk cId="2460954070" sldId="2147483660"/>
            <pc:sldLayoutMk cId="1718958274" sldId="2147483669"/>
          </pc:sldLayoutMkLst>
        </pc:sldLayoutChg>
        <pc:sldLayoutChg chg="del">
          <pc:chgData name="Stearns, Jennifer" userId="S::stearns@mcmaster.ca::9e61eef6-ed06-47ab-8084-bbfd60626551" providerId="AD" clId="Web-{0582B5F7-62DD-431C-81E9-BE7F9D796C18}" dt="2021-09-06T20:50:08.918" v="0"/>
          <pc:sldLayoutMkLst>
            <pc:docMk/>
            <pc:sldMasterMk cId="2460954070" sldId="2147483660"/>
            <pc:sldLayoutMk cId="2202905451" sldId="2147483670"/>
          </pc:sldLayoutMkLst>
        </pc:sldLayoutChg>
        <pc:sldLayoutChg chg="del">
          <pc:chgData name="Stearns, Jennifer" userId="S::stearns@mcmaster.ca::9e61eef6-ed06-47ab-8084-bbfd60626551" providerId="AD" clId="Web-{0582B5F7-62DD-431C-81E9-BE7F9D796C18}" dt="2021-09-06T20:50:08.918" v="0"/>
          <pc:sldLayoutMkLst>
            <pc:docMk/>
            <pc:sldMasterMk cId="2460954070" sldId="2147483660"/>
            <pc:sldLayoutMk cId="3479445657" sldId="2147483671"/>
          </pc:sldLayoutMkLst>
        </pc:sldLayoutChg>
      </pc:sldMasterChg>
      <pc:sldMasterChg chg="add addSldLayout">
        <pc:chgData name="Stearns, Jennifer" userId="S::stearns@mcmaster.ca::9e61eef6-ed06-47ab-8084-bbfd60626551" providerId="AD" clId="Web-{0582B5F7-62DD-431C-81E9-BE7F9D796C18}" dt="2021-09-06T20:50:08.918" v="0"/>
        <pc:sldMasterMkLst>
          <pc:docMk/>
          <pc:sldMasterMk cId="1512191153" sldId="2147483738"/>
        </pc:sldMasterMkLst>
        <pc:sldLayoutChg chg="add">
          <pc:chgData name="Stearns, Jennifer" userId="S::stearns@mcmaster.ca::9e61eef6-ed06-47ab-8084-bbfd60626551" providerId="AD" clId="Web-{0582B5F7-62DD-431C-81E9-BE7F9D796C18}" dt="2021-09-06T20:50:08.918" v="0"/>
          <pc:sldLayoutMkLst>
            <pc:docMk/>
            <pc:sldMasterMk cId="1512191153" sldId="2147483738"/>
            <pc:sldLayoutMk cId="2050667661" sldId="2147483727"/>
          </pc:sldLayoutMkLst>
        </pc:sldLayoutChg>
        <pc:sldLayoutChg chg="add">
          <pc:chgData name="Stearns, Jennifer" userId="S::stearns@mcmaster.ca::9e61eef6-ed06-47ab-8084-bbfd60626551" providerId="AD" clId="Web-{0582B5F7-62DD-431C-81E9-BE7F9D796C18}" dt="2021-09-06T20:50:08.918" v="0"/>
          <pc:sldLayoutMkLst>
            <pc:docMk/>
            <pc:sldMasterMk cId="1512191153" sldId="2147483738"/>
            <pc:sldLayoutMk cId="791569483" sldId="2147483728"/>
          </pc:sldLayoutMkLst>
        </pc:sldLayoutChg>
        <pc:sldLayoutChg chg="add">
          <pc:chgData name="Stearns, Jennifer" userId="S::stearns@mcmaster.ca::9e61eef6-ed06-47ab-8084-bbfd60626551" providerId="AD" clId="Web-{0582B5F7-62DD-431C-81E9-BE7F9D796C18}" dt="2021-09-06T20:50:08.918" v="0"/>
          <pc:sldLayoutMkLst>
            <pc:docMk/>
            <pc:sldMasterMk cId="1512191153" sldId="2147483738"/>
            <pc:sldLayoutMk cId="1873686055" sldId="2147483729"/>
          </pc:sldLayoutMkLst>
        </pc:sldLayoutChg>
        <pc:sldLayoutChg chg="add">
          <pc:chgData name="Stearns, Jennifer" userId="S::stearns@mcmaster.ca::9e61eef6-ed06-47ab-8084-bbfd60626551" providerId="AD" clId="Web-{0582B5F7-62DD-431C-81E9-BE7F9D796C18}" dt="2021-09-06T20:50:08.918" v="0"/>
          <pc:sldLayoutMkLst>
            <pc:docMk/>
            <pc:sldMasterMk cId="1512191153" sldId="2147483738"/>
            <pc:sldLayoutMk cId="759320148" sldId="2147483730"/>
          </pc:sldLayoutMkLst>
        </pc:sldLayoutChg>
        <pc:sldLayoutChg chg="add">
          <pc:chgData name="Stearns, Jennifer" userId="S::stearns@mcmaster.ca::9e61eef6-ed06-47ab-8084-bbfd60626551" providerId="AD" clId="Web-{0582B5F7-62DD-431C-81E9-BE7F9D796C18}" dt="2021-09-06T20:50:08.918" v="0"/>
          <pc:sldLayoutMkLst>
            <pc:docMk/>
            <pc:sldMasterMk cId="1512191153" sldId="2147483738"/>
            <pc:sldLayoutMk cId="410098301" sldId="2147483731"/>
          </pc:sldLayoutMkLst>
        </pc:sldLayoutChg>
        <pc:sldLayoutChg chg="add">
          <pc:chgData name="Stearns, Jennifer" userId="S::stearns@mcmaster.ca::9e61eef6-ed06-47ab-8084-bbfd60626551" providerId="AD" clId="Web-{0582B5F7-62DD-431C-81E9-BE7F9D796C18}" dt="2021-09-06T20:50:08.918" v="0"/>
          <pc:sldLayoutMkLst>
            <pc:docMk/>
            <pc:sldMasterMk cId="1512191153" sldId="2147483738"/>
            <pc:sldLayoutMk cId="1684891256" sldId="2147483732"/>
          </pc:sldLayoutMkLst>
        </pc:sldLayoutChg>
        <pc:sldLayoutChg chg="add">
          <pc:chgData name="Stearns, Jennifer" userId="S::stearns@mcmaster.ca::9e61eef6-ed06-47ab-8084-bbfd60626551" providerId="AD" clId="Web-{0582B5F7-62DD-431C-81E9-BE7F9D796C18}" dt="2021-09-06T20:50:08.918" v="0"/>
          <pc:sldLayoutMkLst>
            <pc:docMk/>
            <pc:sldMasterMk cId="1512191153" sldId="2147483738"/>
            <pc:sldLayoutMk cId="3257711727" sldId="2147483733"/>
          </pc:sldLayoutMkLst>
        </pc:sldLayoutChg>
        <pc:sldLayoutChg chg="add">
          <pc:chgData name="Stearns, Jennifer" userId="S::stearns@mcmaster.ca::9e61eef6-ed06-47ab-8084-bbfd60626551" providerId="AD" clId="Web-{0582B5F7-62DD-431C-81E9-BE7F9D796C18}" dt="2021-09-06T20:50:08.918" v="0"/>
          <pc:sldLayoutMkLst>
            <pc:docMk/>
            <pc:sldMasterMk cId="1512191153" sldId="2147483738"/>
            <pc:sldLayoutMk cId="789847046" sldId="2147483734"/>
          </pc:sldLayoutMkLst>
        </pc:sldLayoutChg>
        <pc:sldLayoutChg chg="add">
          <pc:chgData name="Stearns, Jennifer" userId="S::stearns@mcmaster.ca::9e61eef6-ed06-47ab-8084-bbfd60626551" providerId="AD" clId="Web-{0582B5F7-62DD-431C-81E9-BE7F9D796C18}" dt="2021-09-06T20:50:08.918" v="0"/>
          <pc:sldLayoutMkLst>
            <pc:docMk/>
            <pc:sldMasterMk cId="1512191153" sldId="2147483738"/>
            <pc:sldLayoutMk cId="1185156985" sldId="2147483735"/>
          </pc:sldLayoutMkLst>
        </pc:sldLayoutChg>
        <pc:sldLayoutChg chg="add">
          <pc:chgData name="Stearns, Jennifer" userId="S::stearns@mcmaster.ca::9e61eef6-ed06-47ab-8084-bbfd60626551" providerId="AD" clId="Web-{0582B5F7-62DD-431C-81E9-BE7F9D796C18}" dt="2021-09-06T20:50:08.918" v="0"/>
          <pc:sldLayoutMkLst>
            <pc:docMk/>
            <pc:sldMasterMk cId="1512191153" sldId="2147483738"/>
            <pc:sldLayoutMk cId="3571470424" sldId="2147483736"/>
          </pc:sldLayoutMkLst>
        </pc:sldLayoutChg>
        <pc:sldLayoutChg chg="add">
          <pc:chgData name="Stearns, Jennifer" userId="S::stearns@mcmaster.ca::9e61eef6-ed06-47ab-8084-bbfd60626551" providerId="AD" clId="Web-{0582B5F7-62DD-431C-81E9-BE7F9D796C18}" dt="2021-09-06T20:50:08.918" v="0"/>
          <pc:sldLayoutMkLst>
            <pc:docMk/>
            <pc:sldMasterMk cId="1512191153" sldId="2147483738"/>
            <pc:sldLayoutMk cId="4164092291" sldId="2147483737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00E5F3-CD57-DB40-A227-EEADCC71BD40}" type="datetimeFigureOut">
              <a:rPr lang="en-US" smtClean="0"/>
              <a:t>9/7/21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F5A5F9-03E3-A74A-8FD6-46B80D1502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5742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2390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12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4144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13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3338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14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1219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16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5046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17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9870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18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8554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19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6939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20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5933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21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20877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22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2699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3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58828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23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72640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24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71407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25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347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26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723611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27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01323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28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7657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29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08167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30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3997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31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03689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32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7682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5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02365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33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4358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34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24261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35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13572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36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08126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37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58495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38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52858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39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22280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40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50986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42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47902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44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399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6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407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45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71389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46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5288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7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4156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8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1442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9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9699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10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0803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11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246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>
            <a:extLst>
              <a:ext uri="{FF2B5EF4-FFF2-40B4-BE49-F238E27FC236}">
                <a16:creationId xmlns:a16="http://schemas.microsoft.com/office/drawing/2014/main" id="{EB46B8FB-F6A2-5F47-A6CD-A7E17E69270F}"/>
              </a:ext>
            </a:extLst>
          </p:cNvPr>
          <p:cNvGrpSpPr/>
          <p:nvPr/>
        </p:nvGrpSpPr>
        <p:grpSpPr>
          <a:xfrm>
            <a:off x="6201388" y="0"/>
            <a:ext cx="5990612" cy="6858001"/>
            <a:chOff x="6201388" y="0"/>
            <a:chExt cx="5990612" cy="6858001"/>
          </a:xfrm>
        </p:grpSpPr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419BDE93-3EC2-4E4D-BC0B-417378F49EDA}"/>
                </a:ext>
              </a:extLst>
            </p:cNvPr>
            <p:cNvSpPr/>
            <p:nvPr/>
          </p:nvSpPr>
          <p:spPr>
            <a:xfrm>
              <a:off x="6201388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FE21F82F-1EE5-8240-97F8-387DF0253FCE}"/>
                </a:ext>
              </a:extLst>
            </p:cNvPr>
            <p:cNvSpPr/>
            <p:nvPr/>
          </p:nvSpPr>
          <p:spPr>
            <a:xfrm>
              <a:off x="6201389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2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4" y="565575"/>
                    <a:pt x="565362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AE1903E3-6B5F-6B4C-9A1F-62628A050AEB}"/>
                </a:ext>
              </a:extLst>
            </p:cNvPr>
            <p:cNvSpPr/>
            <p:nvPr/>
          </p:nvSpPr>
          <p:spPr>
            <a:xfrm>
              <a:off x="7564255" y="6292426"/>
              <a:ext cx="1130723" cy="565575"/>
            </a:xfrm>
            <a:custGeom>
              <a:avLst/>
              <a:gdLst>
                <a:gd name="connsiteX0" fmla="*/ 565362 w 1130723"/>
                <a:gd name="connsiteY0" fmla="*/ 0 h 565575"/>
                <a:gd name="connsiteX1" fmla="*/ 1130723 w 1130723"/>
                <a:gd name="connsiteY1" fmla="*/ 565362 h 565575"/>
                <a:gd name="connsiteX2" fmla="*/ 1130702 w 1130723"/>
                <a:gd name="connsiteY2" fmla="*/ 565575 h 565575"/>
                <a:gd name="connsiteX3" fmla="*/ 21 w 1130723"/>
                <a:gd name="connsiteY3" fmla="*/ 565575 h 565575"/>
                <a:gd name="connsiteX4" fmla="*/ 0 w 1130723"/>
                <a:gd name="connsiteY4" fmla="*/ 565362 h 565575"/>
                <a:gd name="connsiteX5" fmla="*/ 565362 w 1130723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3" h="565575">
                  <a:moveTo>
                    <a:pt x="565362" y="0"/>
                  </a:moveTo>
                  <a:cubicBezTo>
                    <a:pt x="877602" y="0"/>
                    <a:pt x="1130723" y="253121"/>
                    <a:pt x="1130723" y="565362"/>
                  </a:cubicBezTo>
                  <a:lnTo>
                    <a:pt x="1130702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0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F7C55863-3B37-0743-B001-1A970033FBA8}"/>
                </a:ext>
              </a:extLst>
            </p:cNvPr>
            <p:cNvSpPr/>
            <p:nvPr/>
          </p:nvSpPr>
          <p:spPr>
            <a:xfrm>
              <a:off x="7564253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932B4C24-3A58-924C-B79A-D961EF7C2C48}"/>
                </a:ext>
              </a:extLst>
            </p:cNvPr>
            <p:cNvSpPr/>
            <p:nvPr/>
          </p:nvSpPr>
          <p:spPr>
            <a:xfrm>
              <a:off x="7564253" y="217788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21EF52E0-D2CF-544F-93A6-4D7B45A0483A}"/>
                </a:ext>
              </a:extLst>
            </p:cNvPr>
            <p:cNvSpPr/>
            <p:nvPr/>
          </p:nvSpPr>
          <p:spPr>
            <a:xfrm>
              <a:off x="7564253" y="80636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6966CFE5-1C8C-2E4F-9B2D-A8438F5A5322}"/>
                </a:ext>
              </a:extLst>
            </p:cNvPr>
            <p:cNvSpPr/>
            <p:nvPr/>
          </p:nvSpPr>
          <p:spPr>
            <a:xfrm>
              <a:off x="7564254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3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3" y="565575"/>
                    <a:pt x="565363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9FD29EF3-A5B2-554A-A307-6BE1BCE8AF03}"/>
                </a:ext>
              </a:extLst>
            </p:cNvPr>
            <p:cNvSpPr/>
            <p:nvPr/>
          </p:nvSpPr>
          <p:spPr>
            <a:xfrm>
              <a:off x="8927118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2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2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AC1ECAD8-0CF2-934D-AA1E-C108208CDE6F}"/>
                </a:ext>
              </a:extLst>
            </p:cNvPr>
            <p:cNvSpPr/>
            <p:nvPr/>
          </p:nvSpPr>
          <p:spPr>
            <a:xfrm>
              <a:off x="8927118" y="492091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DB14DED1-3A58-8C4D-902E-2A9F34043F61}"/>
                </a:ext>
              </a:extLst>
            </p:cNvPr>
            <p:cNvSpPr/>
            <p:nvPr/>
          </p:nvSpPr>
          <p:spPr>
            <a:xfrm>
              <a:off x="8927118" y="354939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65D65157-5719-0341-A807-A8956595FB4C}"/>
                </a:ext>
              </a:extLst>
            </p:cNvPr>
            <p:cNvSpPr/>
            <p:nvPr/>
          </p:nvSpPr>
          <p:spPr>
            <a:xfrm>
              <a:off x="8927118" y="217788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A7F23F74-B777-2A4C-8EF9-E798880D5942}"/>
                </a:ext>
              </a:extLst>
            </p:cNvPr>
            <p:cNvSpPr/>
            <p:nvPr/>
          </p:nvSpPr>
          <p:spPr>
            <a:xfrm>
              <a:off x="8927118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E3B9A050-0AE1-1D4B-A2AC-6EEF64B106D9}"/>
                </a:ext>
              </a:extLst>
            </p:cNvPr>
            <p:cNvSpPr/>
            <p:nvPr/>
          </p:nvSpPr>
          <p:spPr>
            <a:xfrm>
              <a:off x="8927117" y="0"/>
              <a:ext cx="1130726" cy="565576"/>
            </a:xfrm>
            <a:custGeom>
              <a:avLst/>
              <a:gdLst>
                <a:gd name="connsiteX0" fmla="*/ 22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2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2" name="Freeform 71">
              <a:extLst>
                <a:ext uri="{FF2B5EF4-FFF2-40B4-BE49-F238E27FC236}">
                  <a16:creationId xmlns:a16="http://schemas.microsoft.com/office/drawing/2014/main" id="{C424FE38-F803-8D47-BF56-1B18EC2B1F03}"/>
                </a:ext>
              </a:extLst>
            </p:cNvPr>
            <p:cNvSpPr/>
            <p:nvPr/>
          </p:nvSpPr>
          <p:spPr>
            <a:xfrm>
              <a:off x="10289984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1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E37187F2-9212-0641-97D0-1ACD50B748A8}"/>
                </a:ext>
              </a:extLst>
            </p:cNvPr>
            <p:cNvSpPr/>
            <p:nvPr/>
          </p:nvSpPr>
          <p:spPr>
            <a:xfrm>
              <a:off x="10289984" y="492091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C760C651-2AC4-564E-BEAA-AB7FAFE7F79F}"/>
                </a:ext>
              </a:extLst>
            </p:cNvPr>
            <p:cNvSpPr/>
            <p:nvPr/>
          </p:nvSpPr>
          <p:spPr>
            <a:xfrm>
              <a:off x="10289984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58B0A1B8-5BA3-3548-9511-B4904D05264B}"/>
                </a:ext>
              </a:extLst>
            </p:cNvPr>
            <p:cNvSpPr/>
            <p:nvPr/>
          </p:nvSpPr>
          <p:spPr>
            <a:xfrm>
              <a:off x="10289984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424CD779-EE9A-214D-9488-767327E373AA}"/>
                </a:ext>
              </a:extLst>
            </p:cNvPr>
            <p:cNvSpPr/>
            <p:nvPr/>
          </p:nvSpPr>
          <p:spPr>
            <a:xfrm>
              <a:off x="10289983" y="0"/>
              <a:ext cx="1130726" cy="565576"/>
            </a:xfrm>
            <a:custGeom>
              <a:avLst/>
              <a:gdLst>
                <a:gd name="connsiteX0" fmla="*/ 21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1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7" name="Freeform 76">
              <a:extLst>
                <a:ext uri="{FF2B5EF4-FFF2-40B4-BE49-F238E27FC236}">
                  <a16:creationId xmlns:a16="http://schemas.microsoft.com/office/drawing/2014/main" id="{630D08C6-9EFB-8540-875F-2A55DED2AAE3}"/>
                </a:ext>
              </a:extLst>
            </p:cNvPr>
            <p:cNvSpPr/>
            <p:nvPr/>
          </p:nvSpPr>
          <p:spPr>
            <a:xfrm>
              <a:off x="11652854" y="6295069"/>
              <a:ext cx="539146" cy="562931"/>
            </a:xfrm>
            <a:custGeom>
              <a:avLst/>
              <a:gdLst>
                <a:gd name="connsiteX0" fmla="*/ 539146 w 539146"/>
                <a:gd name="connsiteY0" fmla="*/ 0 h 562931"/>
                <a:gd name="connsiteX1" fmla="*/ 539146 w 539146"/>
                <a:gd name="connsiteY1" fmla="*/ 562931 h 562931"/>
                <a:gd name="connsiteX2" fmla="*/ 21 w 539146"/>
                <a:gd name="connsiteY2" fmla="*/ 562931 h 562931"/>
                <a:gd name="connsiteX3" fmla="*/ 0 w 539146"/>
                <a:gd name="connsiteY3" fmla="*/ 562719 h 562931"/>
                <a:gd name="connsiteX4" fmla="*/ 451422 w 539146"/>
                <a:gd name="connsiteY4" fmla="*/ 8843 h 562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6" h="562931">
                  <a:moveTo>
                    <a:pt x="539146" y="0"/>
                  </a:moveTo>
                  <a:lnTo>
                    <a:pt x="539146" y="562931"/>
                  </a:lnTo>
                  <a:lnTo>
                    <a:pt x="21" y="562931"/>
                  </a:lnTo>
                  <a:lnTo>
                    <a:pt x="0" y="562719"/>
                  </a:lnTo>
                  <a:cubicBezTo>
                    <a:pt x="0" y="289508"/>
                    <a:pt x="193796" y="61561"/>
                    <a:pt x="451422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D7E8DA86-1294-4641-9C52-6E153150641C}"/>
                </a:ext>
              </a:extLst>
            </p:cNvPr>
            <p:cNvSpPr/>
            <p:nvPr/>
          </p:nvSpPr>
          <p:spPr>
            <a:xfrm>
              <a:off x="11652853" y="4923555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9" name="Freeform 78">
              <a:extLst>
                <a:ext uri="{FF2B5EF4-FFF2-40B4-BE49-F238E27FC236}">
                  <a16:creationId xmlns:a16="http://schemas.microsoft.com/office/drawing/2014/main" id="{011063C9-2A43-3348-A018-F27FACAA778D}"/>
                </a:ext>
              </a:extLst>
            </p:cNvPr>
            <p:cNvSpPr/>
            <p:nvPr/>
          </p:nvSpPr>
          <p:spPr>
            <a:xfrm>
              <a:off x="11652853" y="3552039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EE85C7DE-D965-244F-BD95-3A05FF4AAC61}"/>
                </a:ext>
              </a:extLst>
            </p:cNvPr>
            <p:cNvSpPr/>
            <p:nvPr/>
          </p:nvSpPr>
          <p:spPr>
            <a:xfrm>
              <a:off x="11652853" y="2180524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9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315A1389-149A-3342-A863-637D42FDB28D}"/>
                </a:ext>
              </a:extLst>
            </p:cNvPr>
            <p:cNvSpPr/>
            <p:nvPr/>
          </p:nvSpPr>
          <p:spPr>
            <a:xfrm>
              <a:off x="11652853" y="809010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2" name="Freeform 81">
              <a:extLst>
                <a:ext uri="{FF2B5EF4-FFF2-40B4-BE49-F238E27FC236}">
                  <a16:creationId xmlns:a16="http://schemas.microsoft.com/office/drawing/2014/main" id="{B149CC6F-B6C6-BE46-B451-1BF7D47A8936}"/>
                </a:ext>
              </a:extLst>
            </p:cNvPr>
            <p:cNvSpPr/>
            <p:nvPr/>
          </p:nvSpPr>
          <p:spPr>
            <a:xfrm>
              <a:off x="11652853" y="1"/>
              <a:ext cx="539147" cy="562933"/>
            </a:xfrm>
            <a:custGeom>
              <a:avLst/>
              <a:gdLst>
                <a:gd name="connsiteX0" fmla="*/ 22 w 539147"/>
                <a:gd name="connsiteY0" fmla="*/ 0 h 562933"/>
                <a:gd name="connsiteX1" fmla="*/ 539147 w 539147"/>
                <a:gd name="connsiteY1" fmla="*/ 0 h 562933"/>
                <a:gd name="connsiteX2" fmla="*/ 539147 w 539147"/>
                <a:gd name="connsiteY2" fmla="*/ 562933 h 562933"/>
                <a:gd name="connsiteX3" fmla="*/ 451423 w 539147"/>
                <a:gd name="connsiteY3" fmla="*/ 554090 h 562933"/>
                <a:gd name="connsiteX4" fmla="*/ 0 w 539147"/>
                <a:gd name="connsiteY4" fmla="*/ 214 h 562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562933">
                  <a:moveTo>
                    <a:pt x="22" y="0"/>
                  </a:moveTo>
                  <a:lnTo>
                    <a:pt x="539147" y="0"/>
                  </a:lnTo>
                  <a:lnTo>
                    <a:pt x="539147" y="562933"/>
                  </a:lnTo>
                  <a:lnTo>
                    <a:pt x="451423" y="554090"/>
                  </a:lnTo>
                  <a:cubicBezTo>
                    <a:pt x="193797" y="501372"/>
                    <a:pt x="0" y="27342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DAB39E9-6F50-3F4B-9DDB-FC0E0CA993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5150" y="768334"/>
            <a:ext cx="5066001" cy="2866405"/>
          </a:xfrm>
        </p:spPr>
        <p:txBody>
          <a:bodyPr anchor="t"/>
          <a:lstStyle>
            <a:lvl1pPr algn="l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B2C33E-E9A6-304D-BBCB-97AD0B213C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5150" y="4283239"/>
            <a:ext cx="5066001" cy="1475177"/>
          </a:xfrm>
        </p:spPr>
        <p:txBody>
          <a:bodyPr anchor="b"/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9C75C4-E533-BE48-B528-D1A278BC39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66928" y="457200"/>
            <a:ext cx="3608205" cy="365125"/>
          </a:xfrm>
        </p:spPr>
        <p:txBody>
          <a:bodyPr/>
          <a:lstStyle>
            <a:lvl1pPr algn="l">
              <a:defRPr/>
            </a:lvl1pPr>
          </a:lstStyle>
          <a:p>
            <a:pPr algn="l"/>
            <a:fld id="{A5B0A250-5CC0-1746-B209-08E8B0DAE6AF}" type="datetimeFigureOut">
              <a:rPr lang="en-US" smtClean="0"/>
              <a:pPr algn="l"/>
              <a:t>9/7/21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09BA8A-EF83-434D-A90E-0805D1104A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CFDDE0-90B9-AD4E-B0EB-E7464FA9C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17335" y="6141085"/>
            <a:ext cx="813816" cy="365125"/>
          </a:xfrm>
        </p:spPr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33A3282-0389-C547-8CA6-7F3E7F27B34D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5066001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06676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7ED46EE4-CE67-DD46-A751-9FEA049A22B8}"/>
              </a:ext>
            </a:extLst>
          </p:cNvPr>
          <p:cNvGrpSpPr/>
          <p:nvPr/>
        </p:nvGrpSpPr>
        <p:grpSpPr>
          <a:xfrm>
            <a:off x="8928528" y="0"/>
            <a:ext cx="3263472" cy="6858000"/>
            <a:chOff x="8928528" y="0"/>
            <a:chExt cx="3263472" cy="6858000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955C5B70-D34F-8A49-B220-808CE2BBB7F3}"/>
                </a:ext>
              </a:extLst>
            </p:cNvPr>
            <p:cNvSpPr/>
            <p:nvPr/>
          </p:nvSpPr>
          <p:spPr>
            <a:xfrm>
              <a:off x="8928528" y="4918120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4BBFE624-6DBD-8541-B43B-180C0AFA21F0}"/>
                </a:ext>
              </a:extLst>
            </p:cNvPr>
            <p:cNvSpPr/>
            <p:nvPr/>
          </p:nvSpPr>
          <p:spPr>
            <a:xfrm>
              <a:off x="8928528" y="0"/>
              <a:ext cx="1130724" cy="565573"/>
            </a:xfrm>
            <a:custGeom>
              <a:avLst/>
              <a:gdLst>
                <a:gd name="connsiteX0" fmla="*/ 22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2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6E01AC23-2120-A542-B140-5A29AA27A2C8}"/>
                </a:ext>
              </a:extLst>
            </p:cNvPr>
            <p:cNvSpPr/>
            <p:nvPr/>
          </p:nvSpPr>
          <p:spPr>
            <a:xfrm>
              <a:off x="10291391" y="6292417"/>
              <a:ext cx="1130724" cy="565583"/>
            </a:xfrm>
            <a:custGeom>
              <a:avLst/>
              <a:gdLst>
                <a:gd name="connsiteX0" fmla="*/ 565362 w 1130724"/>
                <a:gd name="connsiteY0" fmla="*/ 0 h 565583"/>
                <a:gd name="connsiteX1" fmla="*/ 1130724 w 1130724"/>
                <a:gd name="connsiteY1" fmla="*/ 565362 h 565583"/>
                <a:gd name="connsiteX2" fmla="*/ 1130702 w 1130724"/>
                <a:gd name="connsiteY2" fmla="*/ 565583 h 565583"/>
                <a:gd name="connsiteX3" fmla="*/ 22 w 1130724"/>
                <a:gd name="connsiteY3" fmla="*/ 565583 h 565583"/>
                <a:gd name="connsiteX4" fmla="*/ 0 w 1130724"/>
                <a:gd name="connsiteY4" fmla="*/ 565362 h 565583"/>
                <a:gd name="connsiteX5" fmla="*/ 565362 w 1130724"/>
                <a:gd name="connsiteY5" fmla="*/ 0 h 565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83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2" y="565583"/>
                  </a:lnTo>
                  <a:lnTo>
                    <a:pt x="22" y="565583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154689C0-9C35-9B4D-906B-DA287DA55A38}"/>
                </a:ext>
              </a:extLst>
            </p:cNvPr>
            <p:cNvSpPr/>
            <p:nvPr/>
          </p:nvSpPr>
          <p:spPr>
            <a:xfrm>
              <a:off x="10291392" y="3549390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696570F0-11E0-6147-9053-E3A4B5DBA0E4}"/>
                </a:ext>
              </a:extLst>
            </p:cNvPr>
            <p:cNvSpPr/>
            <p:nvPr/>
          </p:nvSpPr>
          <p:spPr>
            <a:xfrm>
              <a:off x="10291392" y="2177876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BDD97F6-A366-B54A-B889-42E97AFEDE37}"/>
                </a:ext>
              </a:extLst>
            </p:cNvPr>
            <p:cNvSpPr/>
            <p:nvPr/>
          </p:nvSpPr>
          <p:spPr>
            <a:xfrm>
              <a:off x="10291392" y="806363"/>
              <a:ext cx="1130724" cy="113072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58E853BC-EE80-374B-B823-8D51A948C4CF}"/>
                </a:ext>
              </a:extLst>
            </p:cNvPr>
            <p:cNvSpPr/>
            <p:nvPr/>
          </p:nvSpPr>
          <p:spPr>
            <a:xfrm>
              <a:off x="10291392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4B5B70B1-649D-9848-B5D4-6DE04D55F5F0}"/>
                </a:ext>
              </a:extLst>
            </p:cNvPr>
            <p:cNvSpPr/>
            <p:nvPr/>
          </p:nvSpPr>
          <p:spPr>
            <a:xfrm>
              <a:off x="11654256" y="6295201"/>
              <a:ext cx="537744" cy="562799"/>
            </a:xfrm>
            <a:custGeom>
              <a:avLst/>
              <a:gdLst>
                <a:gd name="connsiteX0" fmla="*/ 537744 w 537744"/>
                <a:gd name="connsiteY0" fmla="*/ 0 h 562799"/>
                <a:gd name="connsiteX1" fmla="*/ 537744 w 537744"/>
                <a:gd name="connsiteY1" fmla="*/ 562799 h 562799"/>
                <a:gd name="connsiteX2" fmla="*/ 22 w 537744"/>
                <a:gd name="connsiteY2" fmla="*/ 562799 h 562799"/>
                <a:gd name="connsiteX3" fmla="*/ 0 w 537744"/>
                <a:gd name="connsiteY3" fmla="*/ 562578 h 562799"/>
                <a:gd name="connsiteX4" fmla="*/ 451422 w 537744"/>
                <a:gd name="connsiteY4" fmla="*/ 8702 h 562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562799">
                  <a:moveTo>
                    <a:pt x="537744" y="0"/>
                  </a:moveTo>
                  <a:lnTo>
                    <a:pt x="537744" y="562799"/>
                  </a:lnTo>
                  <a:lnTo>
                    <a:pt x="22" y="562799"/>
                  </a:lnTo>
                  <a:lnTo>
                    <a:pt x="0" y="562578"/>
                  </a:ln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46A2092A-2157-0A49-937F-BBAE14687DE7}"/>
                </a:ext>
              </a:extLst>
            </p:cNvPr>
            <p:cNvSpPr/>
            <p:nvPr/>
          </p:nvSpPr>
          <p:spPr>
            <a:xfrm>
              <a:off x="11654256" y="4923687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F092371E-D526-AF43-816F-F7AEBA9FF166}"/>
                </a:ext>
              </a:extLst>
            </p:cNvPr>
            <p:cNvSpPr/>
            <p:nvPr/>
          </p:nvSpPr>
          <p:spPr>
            <a:xfrm>
              <a:off x="11654256" y="3552173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06995714-B51E-E84A-9FD5-3AD33004E517}"/>
                </a:ext>
              </a:extLst>
            </p:cNvPr>
            <p:cNvSpPr/>
            <p:nvPr/>
          </p:nvSpPr>
          <p:spPr>
            <a:xfrm>
              <a:off x="11654256" y="2180659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0FDB0CC5-76AA-6E44-8376-4EE649C1DE42}"/>
                </a:ext>
              </a:extLst>
            </p:cNvPr>
            <p:cNvSpPr/>
            <p:nvPr/>
          </p:nvSpPr>
          <p:spPr>
            <a:xfrm>
              <a:off x="11654256" y="809146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3D981F0B-8982-1C45-8D7C-30E744003823}"/>
                </a:ext>
              </a:extLst>
            </p:cNvPr>
            <p:cNvSpPr/>
            <p:nvPr/>
          </p:nvSpPr>
          <p:spPr>
            <a:xfrm>
              <a:off x="11654256" y="0"/>
              <a:ext cx="537744" cy="562788"/>
            </a:xfrm>
            <a:custGeom>
              <a:avLst/>
              <a:gdLst>
                <a:gd name="connsiteX0" fmla="*/ 21 w 537744"/>
                <a:gd name="connsiteY0" fmla="*/ 0 h 562788"/>
                <a:gd name="connsiteX1" fmla="*/ 537744 w 537744"/>
                <a:gd name="connsiteY1" fmla="*/ 0 h 562788"/>
                <a:gd name="connsiteX2" fmla="*/ 537744 w 537744"/>
                <a:gd name="connsiteY2" fmla="*/ 562788 h 562788"/>
                <a:gd name="connsiteX3" fmla="*/ 451422 w 537744"/>
                <a:gd name="connsiteY3" fmla="*/ 554086 h 562788"/>
                <a:gd name="connsiteX4" fmla="*/ 0 w 537744"/>
                <a:gd name="connsiteY4" fmla="*/ 211 h 56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562788">
                  <a:moveTo>
                    <a:pt x="21" y="0"/>
                  </a:moveTo>
                  <a:lnTo>
                    <a:pt x="537744" y="0"/>
                  </a:lnTo>
                  <a:lnTo>
                    <a:pt x="537744" y="562788"/>
                  </a:lnTo>
                  <a:lnTo>
                    <a:pt x="451422" y="554086"/>
                  </a:lnTo>
                  <a:cubicBezTo>
                    <a:pt x="193796" y="501368"/>
                    <a:pt x="0" y="273421"/>
                    <a:pt x="0" y="2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F76EEB7-1E87-0447-8CD6-DD220CF4E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8AE526-3A03-9B41-8C9F-27156E701C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D08D72-182D-C947-B3F7-B74948D084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9/7/21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76E396-D059-AF4D-A1D9-C1347978A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8845B6-87C0-2F4A-8146-00E911CDF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480" y="6141085"/>
            <a:ext cx="813816" cy="365125"/>
          </a:xfrm>
        </p:spPr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78A912D-4325-C449-BF2E-F331A221C695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7335146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14704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C3803ECC-8207-244B-8051-94AA5304EDD9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CF2E8536-821C-3846-A152-2001B7BA4BC9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57A02781-FFB4-C04E-97FB-78D26A9E8F1C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14C29607-37D2-7A4B-98E2-2C851CD6776C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D12FC7BA-80CC-1C4E-B268-B3EEA08137F1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BEBC8FB1-96B9-D84A-BD2A-BC8410EBE012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5A8455B4-A778-B44D-A7E8-C45A4846D9F7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B0407CCA-80EF-2B45-8F8C-7D5796A61B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950095" y="976630"/>
            <a:ext cx="2268507" cy="47845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A221C3-F2D3-FC4F-938B-4C4CAC7370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65150" y="976630"/>
            <a:ext cx="8264057" cy="478459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061B46-3E9A-AC48-8C84-5B46EA1EC5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9/7/21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9F8F49-5859-714C-8EE1-61A74F324E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2B6F69-3FFA-D94F-BA99-873D36F7F6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31B40EC-87DB-A64F-9D4B-98A86F7CEFFF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40922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F0CAFDA3-320A-C24D-A7A1-20C1267EC987}"/>
              </a:ext>
            </a:extLst>
          </p:cNvPr>
          <p:cNvGrpSpPr/>
          <p:nvPr/>
        </p:nvGrpSpPr>
        <p:grpSpPr>
          <a:xfrm>
            <a:off x="8928528" y="0"/>
            <a:ext cx="3263472" cy="6858000"/>
            <a:chOff x="8928528" y="0"/>
            <a:chExt cx="3263472" cy="6858000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D2411669-6E2C-2243-99CD-6BC9D724FA1F}"/>
                </a:ext>
              </a:extLst>
            </p:cNvPr>
            <p:cNvSpPr/>
            <p:nvPr/>
          </p:nvSpPr>
          <p:spPr>
            <a:xfrm>
              <a:off x="8928528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C4E0C522-0F40-ED44-A700-F1BCD1CF74F5}"/>
                </a:ext>
              </a:extLst>
            </p:cNvPr>
            <p:cNvSpPr/>
            <p:nvPr/>
          </p:nvSpPr>
          <p:spPr>
            <a:xfrm>
              <a:off x="8928528" y="0"/>
              <a:ext cx="1130724" cy="565573"/>
            </a:xfrm>
            <a:custGeom>
              <a:avLst/>
              <a:gdLst>
                <a:gd name="connsiteX0" fmla="*/ 22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2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B79B4380-CBEC-C341-A10E-5EF9A8597959}"/>
                </a:ext>
              </a:extLst>
            </p:cNvPr>
            <p:cNvSpPr/>
            <p:nvPr/>
          </p:nvSpPr>
          <p:spPr>
            <a:xfrm>
              <a:off x="10291391" y="6292417"/>
              <a:ext cx="1130724" cy="565583"/>
            </a:xfrm>
            <a:custGeom>
              <a:avLst/>
              <a:gdLst>
                <a:gd name="connsiteX0" fmla="*/ 565362 w 1130724"/>
                <a:gd name="connsiteY0" fmla="*/ 0 h 565583"/>
                <a:gd name="connsiteX1" fmla="*/ 1130724 w 1130724"/>
                <a:gd name="connsiteY1" fmla="*/ 565362 h 565583"/>
                <a:gd name="connsiteX2" fmla="*/ 1130702 w 1130724"/>
                <a:gd name="connsiteY2" fmla="*/ 565583 h 565583"/>
                <a:gd name="connsiteX3" fmla="*/ 22 w 1130724"/>
                <a:gd name="connsiteY3" fmla="*/ 565583 h 565583"/>
                <a:gd name="connsiteX4" fmla="*/ 0 w 1130724"/>
                <a:gd name="connsiteY4" fmla="*/ 565362 h 565583"/>
                <a:gd name="connsiteX5" fmla="*/ 565362 w 1130724"/>
                <a:gd name="connsiteY5" fmla="*/ 0 h 565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83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2" y="565583"/>
                  </a:lnTo>
                  <a:lnTo>
                    <a:pt x="22" y="565583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F04AD70E-5490-4C4E-A05D-D67949C51A74}"/>
                </a:ext>
              </a:extLst>
            </p:cNvPr>
            <p:cNvSpPr/>
            <p:nvPr/>
          </p:nvSpPr>
          <p:spPr>
            <a:xfrm>
              <a:off x="10291392" y="3549390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128A8883-9F24-0047-92B7-45B3D2E7D9C0}"/>
                </a:ext>
              </a:extLst>
            </p:cNvPr>
            <p:cNvSpPr/>
            <p:nvPr/>
          </p:nvSpPr>
          <p:spPr>
            <a:xfrm>
              <a:off x="10291392" y="2177876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AAC3A3BB-FD2C-FB44-9478-FA87EF229D37}"/>
                </a:ext>
              </a:extLst>
            </p:cNvPr>
            <p:cNvSpPr/>
            <p:nvPr/>
          </p:nvSpPr>
          <p:spPr>
            <a:xfrm>
              <a:off x="10291392" y="806363"/>
              <a:ext cx="1130724" cy="113072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BF46B3B1-E981-BB40-B916-51A6D3851969}"/>
                </a:ext>
              </a:extLst>
            </p:cNvPr>
            <p:cNvSpPr/>
            <p:nvPr/>
          </p:nvSpPr>
          <p:spPr>
            <a:xfrm>
              <a:off x="10291392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EA7DAE92-7D6B-B042-83BE-047C8EC322A0}"/>
                </a:ext>
              </a:extLst>
            </p:cNvPr>
            <p:cNvSpPr/>
            <p:nvPr/>
          </p:nvSpPr>
          <p:spPr>
            <a:xfrm>
              <a:off x="11654256" y="6295201"/>
              <a:ext cx="537744" cy="562799"/>
            </a:xfrm>
            <a:custGeom>
              <a:avLst/>
              <a:gdLst>
                <a:gd name="connsiteX0" fmla="*/ 537744 w 537744"/>
                <a:gd name="connsiteY0" fmla="*/ 0 h 562799"/>
                <a:gd name="connsiteX1" fmla="*/ 537744 w 537744"/>
                <a:gd name="connsiteY1" fmla="*/ 562799 h 562799"/>
                <a:gd name="connsiteX2" fmla="*/ 22 w 537744"/>
                <a:gd name="connsiteY2" fmla="*/ 562799 h 562799"/>
                <a:gd name="connsiteX3" fmla="*/ 0 w 537744"/>
                <a:gd name="connsiteY3" fmla="*/ 562578 h 562799"/>
                <a:gd name="connsiteX4" fmla="*/ 451422 w 537744"/>
                <a:gd name="connsiteY4" fmla="*/ 8702 h 562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562799">
                  <a:moveTo>
                    <a:pt x="537744" y="0"/>
                  </a:moveTo>
                  <a:lnTo>
                    <a:pt x="537744" y="562799"/>
                  </a:lnTo>
                  <a:lnTo>
                    <a:pt x="22" y="562799"/>
                  </a:lnTo>
                  <a:lnTo>
                    <a:pt x="0" y="562578"/>
                  </a:ln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06AADCE6-4277-EA49-AF23-63B53CA6772A}"/>
                </a:ext>
              </a:extLst>
            </p:cNvPr>
            <p:cNvSpPr/>
            <p:nvPr/>
          </p:nvSpPr>
          <p:spPr>
            <a:xfrm>
              <a:off x="11654256" y="4923687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58CEA343-047B-DF4E-A7A8-881C7740EA36}"/>
                </a:ext>
              </a:extLst>
            </p:cNvPr>
            <p:cNvSpPr/>
            <p:nvPr/>
          </p:nvSpPr>
          <p:spPr>
            <a:xfrm>
              <a:off x="11654256" y="3552173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FCCBAA07-17CE-2740-AA04-AEDA5EAD2796}"/>
                </a:ext>
              </a:extLst>
            </p:cNvPr>
            <p:cNvSpPr/>
            <p:nvPr/>
          </p:nvSpPr>
          <p:spPr>
            <a:xfrm>
              <a:off x="11654256" y="2180659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BF15C430-7951-6040-BD4C-4E996E94480E}"/>
                </a:ext>
              </a:extLst>
            </p:cNvPr>
            <p:cNvSpPr/>
            <p:nvPr/>
          </p:nvSpPr>
          <p:spPr>
            <a:xfrm>
              <a:off x="11654256" y="809146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0B3467F9-370D-5C4C-9EDE-E0CA0E401568}"/>
                </a:ext>
              </a:extLst>
            </p:cNvPr>
            <p:cNvSpPr/>
            <p:nvPr/>
          </p:nvSpPr>
          <p:spPr>
            <a:xfrm>
              <a:off x="11654256" y="0"/>
              <a:ext cx="537744" cy="562788"/>
            </a:xfrm>
            <a:custGeom>
              <a:avLst/>
              <a:gdLst>
                <a:gd name="connsiteX0" fmla="*/ 21 w 537744"/>
                <a:gd name="connsiteY0" fmla="*/ 0 h 562788"/>
                <a:gd name="connsiteX1" fmla="*/ 537744 w 537744"/>
                <a:gd name="connsiteY1" fmla="*/ 0 h 562788"/>
                <a:gd name="connsiteX2" fmla="*/ 537744 w 537744"/>
                <a:gd name="connsiteY2" fmla="*/ 562788 h 562788"/>
                <a:gd name="connsiteX3" fmla="*/ 451422 w 537744"/>
                <a:gd name="connsiteY3" fmla="*/ 554086 h 562788"/>
                <a:gd name="connsiteX4" fmla="*/ 0 w 537744"/>
                <a:gd name="connsiteY4" fmla="*/ 211 h 56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562788">
                  <a:moveTo>
                    <a:pt x="21" y="0"/>
                  </a:moveTo>
                  <a:lnTo>
                    <a:pt x="537744" y="0"/>
                  </a:lnTo>
                  <a:lnTo>
                    <a:pt x="537744" y="562788"/>
                  </a:lnTo>
                  <a:lnTo>
                    <a:pt x="451422" y="554086"/>
                  </a:lnTo>
                  <a:cubicBezTo>
                    <a:pt x="193796" y="501368"/>
                    <a:pt x="0" y="273421"/>
                    <a:pt x="0" y="2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652A1E4-52BA-534C-AECC-35C3CF44F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315675-65B4-E14F-9785-663A83B7B6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676A1E-2332-684F-BDD2-687C166BDE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9/7/21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BB8CB0-B7BE-7D4F-B254-8A2F8AEC27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E5A569-A063-8E40-B703-82B11D2A9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7169" y="6141085"/>
            <a:ext cx="813816" cy="365125"/>
          </a:xfrm>
        </p:spPr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231D73A-BA91-794F-8C09-4F4B41A6D08B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7335835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15694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3ABDDED5-B489-454D-A72D-46C9473AB018}"/>
              </a:ext>
            </a:extLst>
          </p:cNvPr>
          <p:cNvGrpSpPr/>
          <p:nvPr/>
        </p:nvGrpSpPr>
        <p:grpSpPr>
          <a:xfrm>
            <a:off x="6201388" y="0"/>
            <a:ext cx="5990612" cy="6858001"/>
            <a:chOff x="6201388" y="0"/>
            <a:chExt cx="5990612" cy="6858001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E6338A9A-49A1-B04D-B479-43604A5CD6D5}"/>
                </a:ext>
              </a:extLst>
            </p:cNvPr>
            <p:cNvSpPr/>
            <p:nvPr/>
          </p:nvSpPr>
          <p:spPr>
            <a:xfrm>
              <a:off x="6201388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3151B6D8-101B-F34D-992A-1668DB5D0067}"/>
                </a:ext>
              </a:extLst>
            </p:cNvPr>
            <p:cNvSpPr/>
            <p:nvPr/>
          </p:nvSpPr>
          <p:spPr>
            <a:xfrm>
              <a:off x="6201389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2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4" y="565575"/>
                    <a:pt x="565362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21D4DE71-EB1A-E74C-9364-5FEC5377F4EF}"/>
                </a:ext>
              </a:extLst>
            </p:cNvPr>
            <p:cNvSpPr/>
            <p:nvPr/>
          </p:nvSpPr>
          <p:spPr>
            <a:xfrm>
              <a:off x="7564255" y="6292426"/>
              <a:ext cx="1130723" cy="565575"/>
            </a:xfrm>
            <a:custGeom>
              <a:avLst/>
              <a:gdLst>
                <a:gd name="connsiteX0" fmla="*/ 565362 w 1130723"/>
                <a:gd name="connsiteY0" fmla="*/ 0 h 565575"/>
                <a:gd name="connsiteX1" fmla="*/ 1130723 w 1130723"/>
                <a:gd name="connsiteY1" fmla="*/ 565362 h 565575"/>
                <a:gd name="connsiteX2" fmla="*/ 1130702 w 1130723"/>
                <a:gd name="connsiteY2" fmla="*/ 565575 h 565575"/>
                <a:gd name="connsiteX3" fmla="*/ 21 w 1130723"/>
                <a:gd name="connsiteY3" fmla="*/ 565575 h 565575"/>
                <a:gd name="connsiteX4" fmla="*/ 0 w 1130723"/>
                <a:gd name="connsiteY4" fmla="*/ 565362 h 565575"/>
                <a:gd name="connsiteX5" fmla="*/ 565362 w 1130723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3" h="565575">
                  <a:moveTo>
                    <a:pt x="565362" y="0"/>
                  </a:moveTo>
                  <a:cubicBezTo>
                    <a:pt x="877602" y="0"/>
                    <a:pt x="1130723" y="253121"/>
                    <a:pt x="1130723" y="565362"/>
                  </a:cubicBezTo>
                  <a:lnTo>
                    <a:pt x="1130702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0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BD99A5CD-9D3A-DA46-AD96-34B9DB522051}"/>
                </a:ext>
              </a:extLst>
            </p:cNvPr>
            <p:cNvSpPr/>
            <p:nvPr/>
          </p:nvSpPr>
          <p:spPr>
            <a:xfrm>
              <a:off x="7564253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E6537DF9-74F2-924C-9B63-22B100C80C92}"/>
                </a:ext>
              </a:extLst>
            </p:cNvPr>
            <p:cNvSpPr/>
            <p:nvPr/>
          </p:nvSpPr>
          <p:spPr>
            <a:xfrm>
              <a:off x="7564253" y="217788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D7655457-8E4D-F34C-A595-66A45E9C3A1F}"/>
                </a:ext>
              </a:extLst>
            </p:cNvPr>
            <p:cNvSpPr/>
            <p:nvPr/>
          </p:nvSpPr>
          <p:spPr>
            <a:xfrm>
              <a:off x="7564253" y="80636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FB0E8D2C-8947-E44C-BC5F-F81B083DAA3E}"/>
                </a:ext>
              </a:extLst>
            </p:cNvPr>
            <p:cNvSpPr/>
            <p:nvPr/>
          </p:nvSpPr>
          <p:spPr>
            <a:xfrm>
              <a:off x="7564254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3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3" y="565575"/>
                    <a:pt x="565363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ED57F45D-85B8-AC49-A2BA-E941F1BE7F15}"/>
                </a:ext>
              </a:extLst>
            </p:cNvPr>
            <p:cNvSpPr/>
            <p:nvPr/>
          </p:nvSpPr>
          <p:spPr>
            <a:xfrm>
              <a:off x="8927118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2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2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DA576359-CAE3-634C-8DF8-A834BCD7D668}"/>
                </a:ext>
              </a:extLst>
            </p:cNvPr>
            <p:cNvSpPr/>
            <p:nvPr/>
          </p:nvSpPr>
          <p:spPr>
            <a:xfrm>
              <a:off x="8927118" y="492091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16343F35-6601-BD4A-B9A5-25361D0453D2}"/>
                </a:ext>
              </a:extLst>
            </p:cNvPr>
            <p:cNvSpPr/>
            <p:nvPr/>
          </p:nvSpPr>
          <p:spPr>
            <a:xfrm>
              <a:off x="8927118" y="354939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5ED1C169-DCD9-9C4B-91B1-519621155A64}"/>
                </a:ext>
              </a:extLst>
            </p:cNvPr>
            <p:cNvSpPr/>
            <p:nvPr/>
          </p:nvSpPr>
          <p:spPr>
            <a:xfrm>
              <a:off x="8927118" y="217788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32328AC7-E0BC-0E46-A25B-11D523EC8100}"/>
                </a:ext>
              </a:extLst>
            </p:cNvPr>
            <p:cNvSpPr/>
            <p:nvPr/>
          </p:nvSpPr>
          <p:spPr>
            <a:xfrm>
              <a:off x="8927118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32BBE02A-588F-6C4D-B310-694098C6A340}"/>
                </a:ext>
              </a:extLst>
            </p:cNvPr>
            <p:cNvSpPr/>
            <p:nvPr/>
          </p:nvSpPr>
          <p:spPr>
            <a:xfrm>
              <a:off x="8927117" y="0"/>
              <a:ext cx="1130726" cy="565576"/>
            </a:xfrm>
            <a:custGeom>
              <a:avLst/>
              <a:gdLst>
                <a:gd name="connsiteX0" fmla="*/ 22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2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6751D5A0-C90A-0A44-8654-CFE1B719B353}"/>
                </a:ext>
              </a:extLst>
            </p:cNvPr>
            <p:cNvSpPr/>
            <p:nvPr/>
          </p:nvSpPr>
          <p:spPr>
            <a:xfrm>
              <a:off x="10289984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1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0F0FA086-0D80-B74A-9B37-5EACDE30D61F}"/>
                </a:ext>
              </a:extLst>
            </p:cNvPr>
            <p:cNvSpPr/>
            <p:nvPr/>
          </p:nvSpPr>
          <p:spPr>
            <a:xfrm>
              <a:off x="10289984" y="492091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7022E302-2A55-8844-A50B-DC16D075E16B}"/>
                </a:ext>
              </a:extLst>
            </p:cNvPr>
            <p:cNvSpPr/>
            <p:nvPr/>
          </p:nvSpPr>
          <p:spPr>
            <a:xfrm>
              <a:off x="10289984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F4B325F5-A048-2843-A40B-3B2B31ECED76}"/>
                </a:ext>
              </a:extLst>
            </p:cNvPr>
            <p:cNvSpPr/>
            <p:nvPr/>
          </p:nvSpPr>
          <p:spPr>
            <a:xfrm>
              <a:off x="10289984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7707B616-7E85-5442-B46B-AF9426A7A0E9}"/>
                </a:ext>
              </a:extLst>
            </p:cNvPr>
            <p:cNvSpPr/>
            <p:nvPr/>
          </p:nvSpPr>
          <p:spPr>
            <a:xfrm>
              <a:off x="10289983" y="0"/>
              <a:ext cx="1130726" cy="565576"/>
            </a:xfrm>
            <a:custGeom>
              <a:avLst/>
              <a:gdLst>
                <a:gd name="connsiteX0" fmla="*/ 21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1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08914A00-D181-5847-A150-77CE67F94369}"/>
                </a:ext>
              </a:extLst>
            </p:cNvPr>
            <p:cNvSpPr/>
            <p:nvPr/>
          </p:nvSpPr>
          <p:spPr>
            <a:xfrm>
              <a:off x="11652854" y="6295069"/>
              <a:ext cx="539146" cy="562931"/>
            </a:xfrm>
            <a:custGeom>
              <a:avLst/>
              <a:gdLst>
                <a:gd name="connsiteX0" fmla="*/ 539146 w 539146"/>
                <a:gd name="connsiteY0" fmla="*/ 0 h 562931"/>
                <a:gd name="connsiteX1" fmla="*/ 539146 w 539146"/>
                <a:gd name="connsiteY1" fmla="*/ 562931 h 562931"/>
                <a:gd name="connsiteX2" fmla="*/ 21 w 539146"/>
                <a:gd name="connsiteY2" fmla="*/ 562931 h 562931"/>
                <a:gd name="connsiteX3" fmla="*/ 0 w 539146"/>
                <a:gd name="connsiteY3" fmla="*/ 562719 h 562931"/>
                <a:gd name="connsiteX4" fmla="*/ 451422 w 539146"/>
                <a:gd name="connsiteY4" fmla="*/ 8843 h 562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6" h="562931">
                  <a:moveTo>
                    <a:pt x="539146" y="0"/>
                  </a:moveTo>
                  <a:lnTo>
                    <a:pt x="539146" y="562931"/>
                  </a:lnTo>
                  <a:lnTo>
                    <a:pt x="21" y="562931"/>
                  </a:lnTo>
                  <a:lnTo>
                    <a:pt x="0" y="562719"/>
                  </a:lnTo>
                  <a:cubicBezTo>
                    <a:pt x="0" y="289508"/>
                    <a:pt x="193796" y="61561"/>
                    <a:pt x="451422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DAF2D976-5F49-2848-B465-C85708A6D706}"/>
                </a:ext>
              </a:extLst>
            </p:cNvPr>
            <p:cNvSpPr/>
            <p:nvPr/>
          </p:nvSpPr>
          <p:spPr>
            <a:xfrm>
              <a:off x="11652853" y="4923555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5E333474-B850-354C-A2E2-01735C948D47}"/>
                </a:ext>
              </a:extLst>
            </p:cNvPr>
            <p:cNvSpPr/>
            <p:nvPr/>
          </p:nvSpPr>
          <p:spPr>
            <a:xfrm>
              <a:off x="11652853" y="3552039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BC25646C-71B3-4A44-A4FE-C3CABE5580BB}"/>
                </a:ext>
              </a:extLst>
            </p:cNvPr>
            <p:cNvSpPr/>
            <p:nvPr/>
          </p:nvSpPr>
          <p:spPr>
            <a:xfrm>
              <a:off x="11652853" y="2180524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9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B598CFE9-67EE-E342-9EF7-F40A1E0BE59E}"/>
                </a:ext>
              </a:extLst>
            </p:cNvPr>
            <p:cNvSpPr/>
            <p:nvPr/>
          </p:nvSpPr>
          <p:spPr>
            <a:xfrm>
              <a:off x="11652853" y="809010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1E29AD13-94FE-1349-A28E-10F6E780F510}"/>
                </a:ext>
              </a:extLst>
            </p:cNvPr>
            <p:cNvSpPr/>
            <p:nvPr/>
          </p:nvSpPr>
          <p:spPr>
            <a:xfrm>
              <a:off x="11652853" y="1"/>
              <a:ext cx="539147" cy="562933"/>
            </a:xfrm>
            <a:custGeom>
              <a:avLst/>
              <a:gdLst>
                <a:gd name="connsiteX0" fmla="*/ 22 w 539147"/>
                <a:gd name="connsiteY0" fmla="*/ 0 h 562933"/>
                <a:gd name="connsiteX1" fmla="*/ 539147 w 539147"/>
                <a:gd name="connsiteY1" fmla="*/ 0 h 562933"/>
                <a:gd name="connsiteX2" fmla="*/ 539147 w 539147"/>
                <a:gd name="connsiteY2" fmla="*/ 562933 h 562933"/>
                <a:gd name="connsiteX3" fmla="*/ 451423 w 539147"/>
                <a:gd name="connsiteY3" fmla="*/ 554090 h 562933"/>
                <a:gd name="connsiteX4" fmla="*/ 0 w 539147"/>
                <a:gd name="connsiteY4" fmla="*/ 214 h 562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562933">
                  <a:moveTo>
                    <a:pt x="22" y="0"/>
                  </a:moveTo>
                  <a:lnTo>
                    <a:pt x="539147" y="0"/>
                  </a:lnTo>
                  <a:lnTo>
                    <a:pt x="539147" y="562933"/>
                  </a:lnTo>
                  <a:lnTo>
                    <a:pt x="451423" y="554090"/>
                  </a:lnTo>
                  <a:cubicBezTo>
                    <a:pt x="193797" y="501372"/>
                    <a:pt x="0" y="27342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650648E-B4D5-4145-84E7-46B5793EA6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68351"/>
            <a:ext cx="5066001" cy="2334768"/>
          </a:xfrm>
        </p:spPr>
        <p:txBody>
          <a:bodyPr anchor="t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3B92A6-7558-3148-B855-5BC58B4159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5150" y="4255453"/>
            <a:ext cx="5066001" cy="1500187"/>
          </a:xfrm>
        </p:spPr>
        <p:txBody>
          <a:bodyPr anchor="b"/>
          <a:lstStyle>
            <a:lvl1pPr marL="0" indent="0">
              <a:buNone/>
              <a:defRPr sz="24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A0B541-D211-974B-97FE-C1F9473ABE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9/7/21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727FB0-D95A-D543-8E29-6E5F22B49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9C4404-F49D-9F48-A10B-1F60870B4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17335" y="6141085"/>
            <a:ext cx="813816" cy="365125"/>
          </a:xfrm>
        </p:spPr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D6A1FD1-D82F-3141-8687-8D7C0631C215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5066001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36860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442ECFEB-12CF-4C4F-BC8A-5816C27CA565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626C9482-2804-144B-88B2-0AF191BD757D}"/>
                </a:ext>
              </a:extLst>
            </p:cNvPr>
            <p:cNvSpPr/>
            <p:nvPr/>
          </p:nvSpPr>
          <p:spPr>
            <a:xfrm>
              <a:off x="10290315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71363F79-96BD-9240-86E2-DF26C9C2437D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153F0BF1-DA57-1D49-82F0-802F4D385A85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8CD42A1B-A03A-C946-8A2A-CE437EA433FD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5591FE00-3AAF-9B4B-8107-E94D50828227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149E92E9-89A7-4842-B271-411C7DF75D2D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4DC29C99-0841-9F46-AB1A-E9751DFE4487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0AB684-BDA8-014B-8DCC-125F8B8DC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540E05-0F5F-6243-AD57-66BFC33ADB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62851" y="2365755"/>
            <a:ext cx="5239512" cy="33954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70B3A4-11FE-D94C-9B93-255E362310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89638" y="2365755"/>
            <a:ext cx="5239512" cy="33954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7BEEAF-F881-6E48-84AF-E5CEEF1C71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9/7/21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472753-1CC3-9244-9AF0-6927018A64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DD55D0-FCC7-AC42-9810-9B49E3348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FC736C3-88FB-244C-83B8-B2856998D221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93201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B7D16A9C-7411-5242-A59C-816B8907E3BE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A997260B-7D44-7049-B605-7FD6E6CE5612}"/>
                </a:ext>
              </a:extLst>
            </p:cNvPr>
            <p:cNvSpPr/>
            <p:nvPr/>
          </p:nvSpPr>
          <p:spPr>
            <a:xfrm>
              <a:off x="10290315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5D6AF601-77C3-D74A-B1E5-7F33703A6927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4DFCA921-0F9E-2E41-A285-75409E25501A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120B9E03-438B-FC42-9DA1-835D5BC3FE88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4D670E1F-61CD-8940-A898-6D5092A78BB9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080C64CF-0C6A-3449-9709-AE038C4A7995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FEC46D5B-957F-A24C-8E36-CC71F660EC8B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058182F-7B5E-FD42-AFC6-A3848D8332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928" y="768096"/>
            <a:ext cx="7333488" cy="12710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D9E4DE-75C0-C841-A68D-9D7BBAD76C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2149" y="2365756"/>
            <a:ext cx="523951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5C87F7-356E-9E43-97A0-D972B22853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62149" y="3189668"/>
            <a:ext cx="5239512" cy="2571557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AB4C28-30CB-CC4E-A25E-F4FEFA49BC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83066" y="2365756"/>
            <a:ext cx="523951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9ED0191-963B-1E4C-BEC5-9B42E39514A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83066" y="3189668"/>
            <a:ext cx="5239512" cy="2571557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F0E0BED-3EB7-BB4A-A556-FA967FB01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9/7/21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6A2466A-4D90-174C-B382-AC4674D721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6EADE49-8082-214B-9742-5EE8DA2E9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5E39200-18D5-014B-BAB8-FF5D0BA15E0C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0983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D7DF52F6-A06E-0343-95B8-DAAC38DB4B8C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67092C52-7052-0749-9DA0-9374DBF495AE}"/>
                </a:ext>
              </a:extLst>
            </p:cNvPr>
            <p:cNvSpPr/>
            <p:nvPr/>
          </p:nvSpPr>
          <p:spPr>
            <a:xfrm>
              <a:off x="10290315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C64E1C2F-81E1-C44D-859C-946596C950F2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53626485-4263-0A44-9561-E278A7056C33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7D45AAB5-3CCC-DE4A-A962-3702911B55CC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8CAFB16F-8EDE-D44F-A51E-34EDC41E7404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DCD51329-732C-BB4C-98E5-715BAF9F8853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192B5D44-BC55-AF4C-984D-C8231B22F80B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FA1E9E2-564E-7049-A22F-BB5B876BA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6359D05-C08D-7747-B2FC-3F62B33573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9/7/21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2FF615-BB08-A844-B689-BAA7C50407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63A67D-F96F-4849-8C83-49CC3A653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DCFAAB9-2B6B-8D4C-A748-433E2C393EA6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48912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8BCA70-D63D-40F6-B9B3-4E49B96E27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pPr/>
              <a:t>9/7/21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F12559-BD91-4904-A24A-0CF0A2324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658BB7-74A5-4A6F-A0FF-021E68F02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77117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D0914A35-7AAF-4B42-9C68-47A633EFD9D0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DABCED79-0E70-FB4D-ABF2-D859BF5556E4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8364885D-A3A4-5144-AB4E-7624F27287E6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D22073D5-CC72-0549-BD26-F7AF9851BE45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827A049-C9FD-554E-9B01-F151B0D9E86B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76832559-4D18-8744-AB91-9FCFAB732477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BF97A623-E5DC-1B44-B687-8643B9F0D741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637BBE1-2C82-4E45-B5C5-35E07B05EA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1" y="764973"/>
            <a:ext cx="3609982" cy="1395043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201F2E-A734-364B-8A7D-990D6B8893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4832" y="770890"/>
            <a:ext cx="6112517" cy="480057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7CBAD9-5515-1748-8E77-F48160F4ED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65150" y="2160016"/>
            <a:ext cx="3609983" cy="370897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A6C22B-80D4-AA42-9999-401E37B469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9/7/21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055DE4-33E8-7F4B-9334-95EA60845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470FA5-21EE-D742-8F01-C1BAE0FDB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EF966AA-D7DF-F84D-80D4-E216A641B005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98470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210D391A-F01E-4947-8A01-95438AA0B323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D499306-B4E0-064D-8F6C-96E9C4BD04DA}"/>
                </a:ext>
              </a:extLst>
            </p:cNvPr>
            <p:cNvSpPr/>
            <p:nvPr/>
          </p:nvSpPr>
          <p:spPr>
            <a:xfrm>
              <a:off x="10290315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AF3D0241-0A21-8047-8CE3-B3FDD5FDF719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13083F97-6891-0447-957C-AB0834B826D2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B2EF7D75-E7C1-5147-A03B-3EC641CF3B08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6D7CA94-94B4-C140-8C68-01C0ADFA1C71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211CD629-C318-A848-BDDE-BBA9465EBF9D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2A5AC1F8-1370-E946-977E-E4CFC6947BAB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4CEE63B-B967-0A48-9623-2203767609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70889"/>
            <a:ext cx="3609983" cy="1389127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211F680-28C8-FA44-9CD5-20709DA02E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23838" y="890816"/>
            <a:ext cx="6060136" cy="4870411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D507CD-197E-BB4C-83A6-DA3FC97A22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65150" y="2160016"/>
            <a:ext cx="3609983" cy="360121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9E00AC-DF6C-D548-8A06-D6269BDB0A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9/7/21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ED113B-57D4-9A4F-BFE0-2A3963B425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0D9954-FA18-8948-AA52-21CED0594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E3EB25D-2379-5040-B990-1C99B0B7D931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51569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70D98E2-86CE-4D4F-9F8F-17C83D19A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70890"/>
            <a:ext cx="7335835" cy="126898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04B4F2-48A4-A140-B59B-7A2ED9FD46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5150" y="2160016"/>
            <a:ext cx="7335835" cy="36012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CF4A7E-D5FF-BF48-8E01-8F46150ABF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66928" y="457200"/>
            <a:ext cx="36082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b="0" i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A5B0A250-5CC0-1746-B209-08E8B0DAE6AF}" type="datetimeFigureOut">
              <a:rPr lang="en-US" smtClean="0"/>
              <a:pPr/>
              <a:t>9/7/21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131757-5039-BF46-B47A-50DA8FFBC0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65150" y="6141085"/>
            <a:ext cx="36082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b="0" i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83FD16-4337-B940-905E-D20A26FD48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9678" y="6141085"/>
            <a:ext cx="8138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 i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49ABCAEC-7D34-E549-A96E-FCEDAADBE4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21911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b="1" i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Char char="•"/>
        <a:defRPr sz="1400" b="0" i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stearns/Biochem-3BP3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tiff"/><Relationship Id="rId4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jp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if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tiff"/><Relationship Id="rId4" Type="http://schemas.openxmlformats.org/officeDocument/2006/relationships/image" Target="../media/image41.jp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tiff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tif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EFE82FE-7465-AE46-88DF-34D347E83B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/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6F2B51C-9578-EB41-A17E-FFF9D491AD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/>
          </p:nvPr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14E9CAEA-4CF4-D249-8127-CD2FA20187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/>
            </p:nvPr>
          </p:nvSpPr>
          <p:spPr>
            <a:xfrm>
              <a:off x="10290315" y="3549390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 85">
              <a:extLst>
                <a:ext uri="{FF2B5EF4-FFF2-40B4-BE49-F238E27FC236}">
                  <a16:creationId xmlns:a16="http://schemas.microsoft.com/office/drawing/2014/main" id="{E51EDD93-C3A3-DF47-BCFC-43B049E34E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/>
            </p:nvPr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 86">
              <a:extLst>
                <a:ext uri="{FF2B5EF4-FFF2-40B4-BE49-F238E27FC236}">
                  <a16:creationId xmlns:a16="http://schemas.microsoft.com/office/drawing/2014/main" id="{D574DB0D-896A-D649-89B1-33753E1D46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/>
            </p:nvPr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 87">
              <a:extLst>
                <a:ext uri="{FF2B5EF4-FFF2-40B4-BE49-F238E27FC236}">
                  <a16:creationId xmlns:a16="http://schemas.microsoft.com/office/drawing/2014/main" id="{62256DD9-FEA3-4A40-80D1-B33F0FF158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/>
            </p:nvPr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 88">
              <a:extLst>
                <a:ext uri="{FF2B5EF4-FFF2-40B4-BE49-F238E27FC236}">
                  <a16:creationId xmlns:a16="http://schemas.microsoft.com/office/drawing/2014/main" id="{534E9839-EAD7-3C49-8D10-E4BFE08208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/>
            </p:nvPr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Freeform 89">
              <a:extLst>
                <a:ext uri="{FF2B5EF4-FFF2-40B4-BE49-F238E27FC236}">
                  <a16:creationId xmlns:a16="http://schemas.microsoft.com/office/drawing/2014/main" id="{DDFC3FA6-9BB5-A34E-9337-A2E9A1EED9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/>
            </p:nvPr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97">
              <a:extLst>
                <a:ext uri="{FF2B5EF4-FFF2-40B4-BE49-F238E27FC236}">
                  <a16:creationId xmlns:a16="http://schemas.microsoft.com/office/drawing/2014/main" id="{45000D9E-4AD7-5A4F-8E99-302F388C83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/>
            </p:nvPr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39751" y="768334"/>
            <a:ext cx="6479629" cy="2866405"/>
          </a:xfrm>
        </p:spPr>
        <p:txBody>
          <a:bodyPr>
            <a:normAutofit/>
          </a:bodyPr>
          <a:lstStyle/>
          <a:p>
            <a:pPr algn="ctr"/>
            <a:r>
              <a:rPr lang="en-US" dirty="0" err="1"/>
              <a:t>Biochem</a:t>
            </a:r>
            <a:r>
              <a:rPr lang="en-US" dirty="0"/>
              <a:t> 3BP3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69059" y="1792084"/>
            <a:ext cx="6479629" cy="204541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ea typeface="+mn-lt"/>
                <a:cs typeface="+mn-lt"/>
              </a:rPr>
              <a:t>Practical Bioinformatics in the Genomics Era</a:t>
            </a:r>
            <a:endParaRPr lang="en-US" sz="3200" dirty="0">
              <a:ea typeface="+mn-lt"/>
              <a:cs typeface="+mn-lt"/>
            </a:endParaRPr>
          </a:p>
          <a:p>
            <a:pPr algn="ctr"/>
            <a:r>
              <a:rPr lang="en-US" sz="3200" b="1" dirty="0"/>
              <a:t>Fall 2021</a:t>
            </a:r>
          </a:p>
        </p:txBody>
      </p:sp>
      <p:pic>
        <p:nvPicPr>
          <p:cNvPr id="4" name="Picture 3" descr="An abstract genetic concept">
            <a:extLst>
              <a:ext uri="{FF2B5EF4-FFF2-40B4-BE49-F238E27FC236}">
                <a16:creationId xmlns:a16="http://schemas.microsoft.com/office/drawing/2014/main" id="{2C5AF339-D522-43EE-A79E-B0631F88F4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399" r="17754" b="11"/>
          <a:stretch/>
        </p:blipFill>
        <p:spPr>
          <a:xfrm>
            <a:off x="20" y="1"/>
            <a:ext cx="4173349" cy="6857999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EA70831-9A8D-3B4D-8EA5-EE32F93E9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/>
          </p:nvPr>
        </p:nvCxnSpPr>
        <p:spPr>
          <a:xfrm>
            <a:off x="4739752" y="6087110"/>
            <a:ext cx="6883742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utoShape 4" descr="harok — Michael G. Surette Laboratory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2"/>
          <p:cNvSpPr>
            <a:spLocks noGrp="1" noChangeArrowheads="1"/>
          </p:cNvSpPr>
          <p:nvPr>
            <p:ph type="title"/>
          </p:nvPr>
        </p:nvSpPr>
        <p:spPr>
          <a:xfrm>
            <a:off x="565150" y="359410"/>
            <a:ext cx="7335835" cy="1268984"/>
          </a:xfrm>
        </p:spPr>
        <p:txBody>
          <a:bodyPr/>
          <a:lstStyle/>
          <a:p>
            <a:pPr eaLnBrk="1" hangingPunct="1"/>
            <a:r>
              <a:rPr lang="en-US" sz="3200" dirty="0"/>
              <a:t>For Example</a:t>
            </a:r>
            <a:r>
              <a:rPr lang="is-IS" sz="3200" dirty="0"/>
              <a:t>…</a:t>
            </a:r>
            <a:endParaRPr lang="en-US" sz="3200" dirty="0"/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4052605" y="89331"/>
            <a:ext cx="5495528" cy="1535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algn="l" eaLnBrk="1" hangingPunct="1"/>
            <a:r>
              <a:rPr lang="en-US" sz="3200" b="1" dirty="0"/>
              <a:t>After reading break...</a:t>
            </a:r>
            <a:endParaRPr lang="en-US" sz="3200" dirty="0"/>
          </a:p>
        </p:txBody>
      </p:sp>
      <p:grpSp>
        <p:nvGrpSpPr>
          <p:cNvPr id="10" name="Group 9"/>
          <p:cNvGrpSpPr/>
          <p:nvPr/>
        </p:nvGrpSpPr>
        <p:grpSpPr>
          <a:xfrm>
            <a:off x="3285396" y="1435626"/>
            <a:ext cx="5688632" cy="4824536"/>
            <a:chOff x="3719736" y="2132856"/>
            <a:chExt cx="5688632" cy="4824536"/>
          </a:xfrm>
        </p:grpSpPr>
        <p:sp>
          <p:nvSpPr>
            <p:cNvPr id="11" name="Rectangle 2"/>
            <p:cNvSpPr txBox="1">
              <a:spLocks noChangeArrowheads="1"/>
            </p:cNvSpPr>
            <p:nvPr/>
          </p:nvSpPr>
          <p:spPr bwMode="auto">
            <a:xfrm>
              <a:off x="3840832" y="5421560"/>
              <a:ext cx="5495528" cy="15358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lvl1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+mj-lt"/>
                  <a:ea typeface="ＭＳ Ｐゴシック" charset="-128"/>
                  <a:cs typeface="ＭＳ Ｐゴシック" charset="-128"/>
                </a:defRPr>
              </a:lvl1pPr>
              <a:lvl2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charset="0"/>
                  <a:ea typeface="ＭＳ Ｐゴシック" charset="-128"/>
                  <a:cs typeface="ＭＳ Ｐゴシック" charset="-128"/>
                </a:defRPr>
              </a:lvl2pPr>
              <a:lvl3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charset="0"/>
                  <a:ea typeface="ＭＳ Ｐゴシック" charset="-128"/>
                  <a:cs typeface="ＭＳ Ｐゴシック" charset="-128"/>
                </a:defRPr>
              </a:lvl3pPr>
              <a:lvl4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charset="0"/>
                  <a:ea typeface="ＭＳ Ｐゴシック" charset="-128"/>
                  <a:cs typeface="ＭＳ Ｐゴシック" charset="-128"/>
                </a:defRPr>
              </a:lvl4pPr>
              <a:lvl5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charset="0"/>
                  <a:ea typeface="ＭＳ Ｐゴシック" charset="-128"/>
                  <a:cs typeface="ＭＳ Ｐゴシック" charset="-128"/>
                </a:defRPr>
              </a:lvl5pPr>
              <a:lvl6pPr marL="457200" algn="ctr" rtl="0" fontAlgn="base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charset="0"/>
                </a:defRPr>
              </a:lvl6pPr>
              <a:lvl7pPr marL="914400" algn="ctr" rtl="0" fontAlgn="base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charset="0"/>
                </a:defRPr>
              </a:lvl7pPr>
              <a:lvl8pPr marL="1371600" algn="ctr" rtl="0" fontAlgn="base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charset="0"/>
                </a:defRPr>
              </a:lvl8pPr>
              <a:lvl9pPr marL="1828800" algn="ctr" rtl="0" fontAlgn="base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charset="0"/>
                </a:defRPr>
              </a:lvl9pPr>
            </a:lstStyle>
            <a:p>
              <a:pPr eaLnBrk="1" hangingPunct="1"/>
              <a:r>
                <a:rPr lang="en-US" sz="1800" b="1" dirty="0">
                  <a:solidFill>
                    <a:schemeClr val="tx1"/>
                  </a:solidFill>
                </a:rPr>
                <a:t>Process sequencing data using the command line</a:t>
              </a:r>
              <a:endParaRPr lang="en-US" sz="1800" i="1" dirty="0">
                <a:solidFill>
                  <a:schemeClr val="tx1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 bwMode="auto">
            <a:xfrm>
              <a:off x="3719736" y="2132856"/>
              <a:ext cx="5688632" cy="4392488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pic>
          <p:nvPicPr>
            <p:cNvPr id="15" name="Picture 14" descr="cli.tif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31496" y="2383962"/>
              <a:ext cx="5504864" cy="34213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862676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2"/>
          <p:cNvSpPr>
            <a:spLocks noGrp="1" noChangeArrowheads="1"/>
          </p:cNvSpPr>
          <p:nvPr>
            <p:ph type="title"/>
          </p:nvPr>
        </p:nvSpPr>
        <p:spPr>
          <a:xfrm>
            <a:off x="565150" y="359410"/>
            <a:ext cx="7335835" cy="1268984"/>
          </a:xfrm>
        </p:spPr>
        <p:txBody>
          <a:bodyPr/>
          <a:lstStyle/>
          <a:p>
            <a:pPr eaLnBrk="1" hangingPunct="1"/>
            <a:r>
              <a:rPr lang="en-US" sz="3200" dirty="0"/>
              <a:t>For Example</a:t>
            </a:r>
            <a:r>
              <a:rPr lang="is-IS" sz="3200" dirty="0"/>
              <a:t>…</a:t>
            </a:r>
            <a:endParaRPr lang="en-US" sz="3200" dirty="0"/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4052605" y="89331"/>
            <a:ext cx="5495528" cy="1535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algn="l" eaLnBrk="1" hangingPunct="1"/>
            <a:r>
              <a:rPr lang="en-US" sz="3200" b="1" dirty="0"/>
              <a:t>Early November...</a:t>
            </a:r>
            <a:endParaRPr lang="en-US" sz="3200" dirty="0"/>
          </a:p>
        </p:txBody>
      </p:sp>
      <p:grpSp>
        <p:nvGrpSpPr>
          <p:cNvPr id="10" name="Group 9"/>
          <p:cNvGrpSpPr/>
          <p:nvPr/>
        </p:nvGrpSpPr>
        <p:grpSpPr>
          <a:xfrm>
            <a:off x="3502566" y="1332756"/>
            <a:ext cx="5688632" cy="4824536"/>
            <a:chOff x="3719736" y="2132856"/>
            <a:chExt cx="5688632" cy="4824536"/>
          </a:xfrm>
        </p:grpSpPr>
        <p:sp>
          <p:nvSpPr>
            <p:cNvPr id="11" name="Rectangle 2"/>
            <p:cNvSpPr txBox="1">
              <a:spLocks noChangeArrowheads="1"/>
            </p:cNvSpPr>
            <p:nvPr/>
          </p:nvSpPr>
          <p:spPr bwMode="auto">
            <a:xfrm>
              <a:off x="3840832" y="5421560"/>
              <a:ext cx="5495528" cy="15358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lvl1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+mj-lt"/>
                  <a:ea typeface="ＭＳ Ｐゴシック" charset="-128"/>
                  <a:cs typeface="ＭＳ Ｐゴシック" charset="-128"/>
                </a:defRPr>
              </a:lvl1pPr>
              <a:lvl2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charset="0"/>
                  <a:ea typeface="ＭＳ Ｐゴシック" charset="-128"/>
                  <a:cs typeface="ＭＳ Ｐゴシック" charset="-128"/>
                </a:defRPr>
              </a:lvl2pPr>
              <a:lvl3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charset="0"/>
                  <a:ea typeface="ＭＳ Ｐゴシック" charset="-128"/>
                  <a:cs typeface="ＭＳ Ｐゴシック" charset="-128"/>
                </a:defRPr>
              </a:lvl3pPr>
              <a:lvl4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charset="0"/>
                  <a:ea typeface="ＭＳ Ｐゴシック" charset="-128"/>
                  <a:cs typeface="ＭＳ Ｐゴシック" charset="-128"/>
                </a:defRPr>
              </a:lvl4pPr>
              <a:lvl5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charset="0"/>
                  <a:ea typeface="ＭＳ Ｐゴシック" charset="-128"/>
                  <a:cs typeface="ＭＳ Ｐゴシック" charset="-128"/>
                </a:defRPr>
              </a:lvl5pPr>
              <a:lvl6pPr marL="457200" algn="ctr" rtl="0" fontAlgn="base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charset="0"/>
                </a:defRPr>
              </a:lvl6pPr>
              <a:lvl7pPr marL="914400" algn="ctr" rtl="0" fontAlgn="base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charset="0"/>
                </a:defRPr>
              </a:lvl7pPr>
              <a:lvl8pPr marL="1371600" algn="ctr" rtl="0" fontAlgn="base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charset="0"/>
                </a:defRPr>
              </a:lvl8pPr>
              <a:lvl9pPr marL="1828800" algn="ctr" rtl="0" fontAlgn="base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charset="0"/>
                </a:defRPr>
              </a:lvl9pPr>
            </a:lstStyle>
            <a:p>
              <a:pPr eaLnBrk="1" hangingPunct="1"/>
              <a:r>
                <a:rPr lang="en-US" sz="1800" b="1" dirty="0">
                  <a:solidFill>
                    <a:schemeClr val="tx1"/>
                  </a:solidFill>
                </a:rPr>
                <a:t>Use genomics to analyze a pathogen outbreak</a:t>
              </a:r>
              <a:endParaRPr lang="en-US" sz="1800" i="1" dirty="0">
                <a:solidFill>
                  <a:schemeClr val="tx1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 bwMode="auto">
            <a:xfrm>
              <a:off x="3719736" y="2132856"/>
              <a:ext cx="5688632" cy="4392488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pic>
          <p:nvPicPr>
            <p:cNvPr id="15" name="Picture 14" descr="250px-Salmonella_typhi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35760" y="2348880"/>
              <a:ext cx="3175000" cy="2997200"/>
            </a:xfrm>
            <a:prstGeom prst="rect">
              <a:avLst/>
            </a:prstGeom>
          </p:spPr>
        </p:pic>
        <p:pic>
          <p:nvPicPr>
            <p:cNvPr id="16" name="Picture 15" descr="F1.large.jp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60096" y="3861049"/>
              <a:ext cx="1911880" cy="194905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549250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2"/>
          <p:cNvSpPr>
            <a:spLocks noGrp="1" noChangeArrowheads="1"/>
          </p:cNvSpPr>
          <p:nvPr>
            <p:ph type="title"/>
          </p:nvPr>
        </p:nvSpPr>
        <p:spPr>
          <a:xfrm>
            <a:off x="565150" y="359410"/>
            <a:ext cx="7335835" cy="1268984"/>
          </a:xfrm>
        </p:spPr>
        <p:txBody>
          <a:bodyPr/>
          <a:lstStyle/>
          <a:p>
            <a:pPr eaLnBrk="1" hangingPunct="1"/>
            <a:r>
              <a:rPr lang="en-US" sz="3200" dirty="0"/>
              <a:t>For Example</a:t>
            </a:r>
            <a:r>
              <a:rPr lang="is-IS" sz="3200" dirty="0"/>
              <a:t>…</a:t>
            </a:r>
            <a:endParaRPr lang="en-US" sz="3200" dirty="0"/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3869725" y="89331"/>
            <a:ext cx="5495528" cy="1535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algn="l" eaLnBrk="1" hangingPunct="1"/>
            <a:r>
              <a:rPr lang="en-US" sz="3200" b="1" dirty="0"/>
              <a:t>By the end of November...</a:t>
            </a:r>
            <a:endParaRPr lang="en-US" sz="3200" dirty="0"/>
          </a:p>
        </p:txBody>
      </p:sp>
      <p:grpSp>
        <p:nvGrpSpPr>
          <p:cNvPr id="9" name="Group 8"/>
          <p:cNvGrpSpPr/>
          <p:nvPr/>
        </p:nvGrpSpPr>
        <p:grpSpPr>
          <a:xfrm>
            <a:off x="3285396" y="1344186"/>
            <a:ext cx="5688632" cy="4824536"/>
            <a:chOff x="3719736" y="2132856"/>
            <a:chExt cx="5688632" cy="4824536"/>
          </a:xfrm>
        </p:grpSpPr>
        <p:sp>
          <p:nvSpPr>
            <p:cNvPr id="12" name="Rectangle 2"/>
            <p:cNvSpPr txBox="1">
              <a:spLocks noChangeArrowheads="1"/>
            </p:cNvSpPr>
            <p:nvPr/>
          </p:nvSpPr>
          <p:spPr bwMode="auto">
            <a:xfrm>
              <a:off x="3840832" y="5421560"/>
              <a:ext cx="5495528" cy="15358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lvl1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+mj-lt"/>
                  <a:ea typeface="ＭＳ Ｐゴシック" charset="-128"/>
                  <a:cs typeface="ＭＳ Ｐゴシック" charset="-128"/>
                </a:defRPr>
              </a:lvl1pPr>
              <a:lvl2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charset="0"/>
                  <a:ea typeface="ＭＳ Ｐゴシック" charset="-128"/>
                  <a:cs typeface="ＭＳ Ｐゴシック" charset="-128"/>
                </a:defRPr>
              </a:lvl2pPr>
              <a:lvl3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charset="0"/>
                  <a:ea typeface="ＭＳ Ｐゴシック" charset="-128"/>
                  <a:cs typeface="ＭＳ Ｐゴシック" charset="-128"/>
                </a:defRPr>
              </a:lvl3pPr>
              <a:lvl4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charset="0"/>
                  <a:ea typeface="ＭＳ Ｐゴシック" charset="-128"/>
                  <a:cs typeface="ＭＳ Ｐゴシック" charset="-128"/>
                </a:defRPr>
              </a:lvl4pPr>
              <a:lvl5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charset="0"/>
                  <a:ea typeface="ＭＳ Ｐゴシック" charset="-128"/>
                  <a:cs typeface="ＭＳ Ｐゴシック" charset="-128"/>
                </a:defRPr>
              </a:lvl5pPr>
              <a:lvl6pPr marL="457200" algn="ctr" rtl="0" fontAlgn="base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charset="0"/>
                </a:defRPr>
              </a:lvl6pPr>
              <a:lvl7pPr marL="914400" algn="ctr" rtl="0" fontAlgn="base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charset="0"/>
                </a:defRPr>
              </a:lvl7pPr>
              <a:lvl8pPr marL="1371600" algn="ctr" rtl="0" fontAlgn="base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charset="0"/>
                </a:defRPr>
              </a:lvl8pPr>
              <a:lvl9pPr marL="1828800" algn="ctr" rtl="0" fontAlgn="base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charset="0"/>
                </a:defRPr>
              </a:lvl9pPr>
            </a:lstStyle>
            <a:p>
              <a:pPr eaLnBrk="1" hangingPunct="1"/>
              <a:r>
                <a:rPr lang="en-US" sz="1800" b="1" dirty="0">
                  <a:solidFill>
                    <a:schemeClr val="tx1"/>
                  </a:solidFill>
                </a:rPr>
                <a:t>Use cloud computing to analyze gene expression data</a:t>
              </a:r>
              <a:endParaRPr lang="en-US" sz="1800" i="1" dirty="0">
                <a:solidFill>
                  <a:schemeClr val="tx1"/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 bwMode="auto">
            <a:xfrm>
              <a:off x="3719736" y="2132856"/>
              <a:ext cx="5688632" cy="4392488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pic>
          <p:nvPicPr>
            <p:cNvPr id="16" name="Picture 15" descr="Galaxy_FirstAnalysis_3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23792" y="2276873"/>
              <a:ext cx="4932040" cy="370488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639518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2"/>
          <p:cNvSpPr>
            <a:spLocks noGrp="1" noChangeArrowheads="1"/>
          </p:cNvSpPr>
          <p:nvPr>
            <p:ph type="title"/>
          </p:nvPr>
        </p:nvSpPr>
        <p:spPr>
          <a:xfrm>
            <a:off x="233680" y="95067"/>
            <a:ext cx="7335835" cy="1268984"/>
          </a:xfrm>
        </p:spPr>
        <p:txBody>
          <a:bodyPr/>
          <a:lstStyle/>
          <a:p>
            <a:pPr eaLnBrk="1" hangingPunct="1"/>
            <a:r>
              <a:rPr lang="en-US" sz="3200" dirty="0"/>
              <a:t>Online Learning…</a:t>
            </a:r>
          </a:p>
        </p:txBody>
      </p:sp>
      <p:pic>
        <p:nvPicPr>
          <p:cNvPr id="4" name="Picture 3" descr="A person holding a guitar&#10;&#10;Description automatically generated">
            <a:extLst>
              <a:ext uri="{FF2B5EF4-FFF2-40B4-BE49-F238E27FC236}">
                <a16:creationId xmlns:a16="http://schemas.microsoft.com/office/drawing/2014/main" id="{24610A2E-E249-E74F-AEDD-A5AFE35C9F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8769" y="1666283"/>
            <a:ext cx="2800611" cy="1563304"/>
          </a:xfrm>
          <a:prstGeom prst="rect">
            <a:avLst/>
          </a:prstGeom>
        </p:spPr>
      </p:pic>
      <p:pic>
        <p:nvPicPr>
          <p:cNvPr id="6" name="Picture 5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71268B0C-F6CE-F04D-8F7B-A189F6B623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8769" y="3363336"/>
            <a:ext cx="2800611" cy="1563304"/>
          </a:xfrm>
          <a:prstGeom prst="rect">
            <a:avLst/>
          </a:prstGeom>
        </p:spPr>
      </p:pic>
      <p:pic>
        <p:nvPicPr>
          <p:cNvPr id="9" name="Picture 8" descr="A person posing for a picture&#10;&#10;Description automatically generated">
            <a:extLst>
              <a:ext uri="{FF2B5EF4-FFF2-40B4-BE49-F238E27FC236}">
                <a16:creationId xmlns:a16="http://schemas.microsoft.com/office/drawing/2014/main" id="{CE097BAE-2AA9-F64E-BB10-804CD74894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8769" y="5060389"/>
            <a:ext cx="2800611" cy="156330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0169486-64B8-824E-8B30-432975CB9189}"/>
              </a:ext>
            </a:extLst>
          </p:cNvPr>
          <p:cNvSpPr txBox="1"/>
          <p:nvPr/>
        </p:nvSpPr>
        <p:spPr>
          <a:xfrm>
            <a:off x="5704414" y="5580431"/>
            <a:ext cx="50512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Analytics Guest Speakers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C889E86-FBCF-9D43-89D3-40A24CD664EE}"/>
              </a:ext>
            </a:extLst>
          </p:cNvPr>
          <p:cNvSpPr txBox="1"/>
          <p:nvPr/>
        </p:nvSpPr>
        <p:spPr>
          <a:xfrm>
            <a:off x="5795854" y="4665030"/>
            <a:ext cx="43924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Pandemic Week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10E5F29-49E1-8F4B-8FAA-710809A82EDA}"/>
              </a:ext>
            </a:extLst>
          </p:cNvPr>
          <p:cNvSpPr txBox="1"/>
          <p:nvPr/>
        </p:nvSpPr>
        <p:spPr>
          <a:xfrm>
            <a:off x="966654" y="974580"/>
            <a:ext cx="36282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Research highlights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A2AC38-A4A4-1B4C-8D16-55D43794C136}"/>
              </a:ext>
            </a:extLst>
          </p:cNvPr>
          <p:cNvSpPr txBox="1"/>
          <p:nvPr/>
        </p:nvSpPr>
        <p:spPr>
          <a:xfrm>
            <a:off x="5795854" y="4144988"/>
            <a:ext cx="50512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Human Genetics Week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FECC375-DBC7-AD48-A2D1-66300CF875C5}"/>
              </a:ext>
            </a:extLst>
          </p:cNvPr>
          <p:cNvSpPr txBox="1"/>
          <p:nvPr/>
        </p:nvSpPr>
        <p:spPr>
          <a:xfrm>
            <a:off x="5795854" y="1076702"/>
            <a:ext cx="4392488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7 hands on labs: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Genome databases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Phylogeny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Analysis of predicted proteins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Sequencing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Genome assembly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Gene expression analysis</a:t>
            </a:r>
          </a:p>
        </p:txBody>
      </p:sp>
    </p:spTree>
    <p:extLst>
      <p:ext uri="{BB962C8B-B14F-4D97-AF65-F5344CB8AC3E}">
        <p14:creationId xmlns:p14="http://schemas.microsoft.com/office/powerpoint/2010/main" val="19689757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humb.php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2426" y="1892661"/>
            <a:ext cx="5676722" cy="2590005"/>
          </a:xfrm>
          <a:prstGeom prst="rect">
            <a:avLst/>
          </a:prstGeom>
        </p:spPr>
      </p:pic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940114" y="356829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3200" dirty="0"/>
              <a:t>No Computer Science Experience Required</a:t>
            </a:r>
          </a:p>
        </p:txBody>
      </p:sp>
      <p:sp>
        <p:nvSpPr>
          <p:cNvPr id="10" name="Rectangle 2"/>
          <p:cNvSpPr txBox="1">
            <a:spLocks noChangeArrowheads="1"/>
          </p:cNvSpPr>
          <p:nvPr/>
        </p:nvSpPr>
        <p:spPr bwMode="auto">
          <a:xfrm>
            <a:off x="312862" y="845821"/>
            <a:ext cx="5447858" cy="49720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algn="l" eaLnBrk="1" hangingPunct="1"/>
            <a:r>
              <a:rPr lang="en-US" sz="1800" dirty="0">
                <a:solidFill>
                  <a:schemeClr val="tx1"/>
                </a:solidFill>
              </a:rPr>
              <a:t>Registered students are from Biomedical Discovery &amp; Commercialization, Biochemistry, </a:t>
            </a:r>
            <a:r>
              <a:rPr lang="en-US" sz="1800" dirty="0" err="1">
                <a:solidFill>
                  <a:schemeClr val="tx1"/>
                </a:solidFill>
              </a:rPr>
              <a:t>iSci</a:t>
            </a:r>
            <a:r>
              <a:rPr lang="en-US" sz="1800" dirty="0">
                <a:solidFill>
                  <a:schemeClr val="tx1"/>
                </a:solidFill>
              </a:rPr>
              <a:t>, Molecular Biology &amp; Genetics, Medical &amp; Biological Physics</a:t>
            </a:r>
          </a:p>
          <a:p>
            <a:pPr algn="l" eaLnBrk="1" hangingPunct="1"/>
            <a:endParaRPr lang="en-US" sz="1800" dirty="0">
              <a:solidFill>
                <a:schemeClr val="tx1"/>
              </a:solidFill>
            </a:endParaRPr>
          </a:p>
          <a:p>
            <a:pPr algn="l" eaLnBrk="1" hangingPunct="1"/>
            <a:r>
              <a:rPr lang="en-US" sz="1800" dirty="0">
                <a:solidFill>
                  <a:schemeClr val="tx1"/>
                </a:solidFill>
              </a:rPr>
              <a:t>The course goal is to teach you the theory and practice of analysis of real world research data in the biological / biomedical sciences.</a:t>
            </a:r>
          </a:p>
          <a:p>
            <a:pPr algn="l" eaLnBrk="1" hangingPunct="1"/>
            <a:endParaRPr lang="en-US" sz="1800" dirty="0">
              <a:solidFill>
                <a:schemeClr val="tx1"/>
              </a:solidFill>
            </a:endParaRPr>
          </a:p>
          <a:p>
            <a:pPr algn="l" eaLnBrk="1" hangingPunct="1"/>
            <a:r>
              <a:rPr lang="en-US" sz="1800" dirty="0">
                <a:solidFill>
                  <a:schemeClr val="tx1"/>
                </a:solidFill>
              </a:rPr>
              <a:t>The course will provide an introduction to Bioinformatics plus expand your research toolkit.</a:t>
            </a:r>
          </a:p>
        </p:txBody>
      </p:sp>
    </p:spTree>
    <p:extLst>
      <p:ext uri="{BB962C8B-B14F-4D97-AF65-F5344CB8AC3E}">
        <p14:creationId xmlns:p14="http://schemas.microsoft.com/office/powerpoint/2010/main" val="2145959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C16DDDE3-D59B-E346-8DC1-A8EB2D2C68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9380" y="1827530"/>
            <a:ext cx="2540000" cy="2540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534464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sz="3200" dirty="0"/>
              <a:t>Course 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5150" y="2160016"/>
            <a:ext cx="10236200" cy="36012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u="sng" dirty="0"/>
              <a:t>Electronic Resources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We will use Avenue to Learn for submitting assessments and grading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Tutorials: https://</a:t>
            </a:r>
            <a:r>
              <a:rPr lang="en-US" sz="2000" dirty="0" err="1"/>
              <a:t>github.com</a:t>
            </a:r>
            <a:r>
              <a:rPr lang="en-US" sz="2000" dirty="0"/>
              <a:t>/</a:t>
            </a:r>
            <a:r>
              <a:rPr lang="en-US" sz="2000" dirty="0" err="1"/>
              <a:t>jstearns</a:t>
            </a:r>
            <a:r>
              <a:rPr lang="en-US" sz="2000" dirty="0"/>
              <a:t>/Biochem-3BP3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Lecture PPT files will be added to GitHub and A2L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MS Teams for asynchronous communication and videoconferencing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/>
              <a:t>Course Schedule &amp; Resources – links to all videos!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/>
              <a:t>Flash Update Presentation Schedule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25831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sz="3200" dirty="0"/>
              <a:t>Course 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5150" y="2160016"/>
            <a:ext cx="10259060" cy="36012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u="sng" dirty="0"/>
              <a:t>Weekly Modules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Traditional lecture to introduce the topic and outline the key objectives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Lectures will be recorded in advance of each module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Teams Word document will provide links to lectures and supplementary presentations.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Please attend Wednesday 12:30 pm sessions for live updates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Live updates will be recorded for later access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2284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sz="3200" dirty="0"/>
              <a:t>Course Structure – MS Teams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E53635-5F2F-CC48-81CD-717D3537C6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9490" y="1840258"/>
            <a:ext cx="7857490" cy="3147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7295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sz="3200" dirty="0"/>
              <a:t>Course Structure – MS Teams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680" y="1841184"/>
            <a:ext cx="6601460" cy="25226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BB1DEC5-D7EE-8C41-AA89-F73A4E9670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5040" y="2169133"/>
            <a:ext cx="4422140" cy="2111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7050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032236" y="1827695"/>
            <a:ext cx="7477774" cy="286232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dirty="0"/>
              <a:t>BSc in Biology, University of Waterloo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PhD in Biology – Plant-microbe interactions (UW)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short Post-Doc at UW working on the human microbiome and new methods for Illumina sequencing of 16S (Neufeld lab)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full Post-Doc at McMaster University working on the human airway microbiome (Surette lab)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Assistant professor in Medicine at McMaster University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Farncombe Chair in Microbial Ecology and Bioinformatics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Study microbial community succession in the human gut and bacterial interactions in the infant gut microbiota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89F61F0-75E6-4762-8D3F-CE2CFAEF8242}"/>
              </a:ext>
            </a:extLst>
          </p:cNvPr>
          <p:cNvSpPr txBox="1"/>
          <p:nvPr/>
        </p:nvSpPr>
        <p:spPr>
          <a:xfrm>
            <a:off x="949057" y="1682636"/>
            <a:ext cx="264550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Instructor: </a:t>
            </a:r>
          </a:p>
          <a:p>
            <a:pPr algn="ctr"/>
            <a:r>
              <a:rPr lang="en-US" dirty="0"/>
              <a:t>Dr. Jennifer Stearns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094" y="2369737"/>
            <a:ext cx="1792894" cy="1855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72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sz="3200" dirty="0"/>
              <a:t>Course Structure – Files in Teams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4690" y="1405382"/>
            <a:ext cx="7487920" cy="4753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8412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sz="3200" dirty="0"/>
              <a:t>Course Structure - GitHub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B8ED033-452D-A748-9AE5-6A509893C6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9980" y="1405382"/>
            <a:ext cx="6213966" cy="5373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777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sz="3200" dirty="0"/>
              <a:t>Course Structure – A2L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5150" y="2160016"/>
            <a:ext cx="10259060" cy="36012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u="sng" dirty="0"/>
              <a:t>Avenue to Learn</a:t>
            </a:r>
          </a:p>
          <a:p>
            <a:r>
              <a:rPr lang="en-US" dirty="0"/>
              <a:t>Documents needed to complete each tutorial</a:t>
            </a:r>
          </a:p>
          <a:p>
            <a:r>
              <a:rPr lang="en-US" dirty="0"/>
              <a:t>Assignments and marking rubrics</a:t>
            </a:r>
          </a:p>
          <a:p>
            <a:r>
              <a:rPr lang="en-US" dirty="0"/>
              <a:t>Presentation marking rubric</a:t>
            </a:r>
          </a:p>
          <a:p>
            <a:r>
              <a:rPr lang="en-US" dirty="0"/>
              <a:t>Quizzes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5853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sz="3200" dirty="0"/>
              <a:t>Course 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5150" y="2160016"/>
            <a:ext cx="10179050" cy="3601212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u="sng" dirty="0"/>
              <a:t>Weekly Modules – Tutorial sessions Mondays &amp; Wednesdays</a:t>
            </a:r>
            <a:endParaRPr lang="en-US" dirty="0"/>
          </a:p>
          <a:p>
            <a:pPr marL="342900" indent="-342900">
              <a:buFont typeface="Arial"/>
              <a:buChar char="•"/>
            </a:pPr>
            <a:r>
              <a:rPr lang="en-US" dirty="0"/>
              <a:t>Tutorials will start </a:t>
            </a:r>
            <a:r>
              <a:rPr lang="en-US" b="1" dirty="0"/>
              <a:t>LIVE</a:t>
            </a:r>
            <a:r>
              <a:rPr lang="en-US" dirty="0"/>
              <a:t> at the tutorial session start time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/>
              <a:t>3 students give a 10 minute “Flash Update” presentation each week beginning on Sept 20th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Live sessions will be recorded for later access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Tutorials: </a:t>
            </a:r>
            <a:r>
              <a:rPr lang="en-US" dirty="0">
                <a:hlinkClick r:id="rId3"/>
              </a:rPr>
              <a:t>https://github.com/jstearns/Biochem-3BP3</a:t>
            </a:r>
            <a:r>
              <a:rPr lang="en-US" dirty="0"/>
              <a:t> 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/>
              <a:t>Includes additional reading that is optional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/>
              <a:t>A list of questions and problems that you will use to work through the tutorial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A core take-home assignment due on Avenue to Learn that will include: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/>
              <a:t>Answers to tutorial problems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/>
              <a:t>multiple choice questions on the lecture and the flash presentations</a:t>
            </a:r>
          </a:p>
        </p:txBody>
      </p:sp>
    </p:spTree>
    <p:extLst>
      <p:ext uri="{BB962C8B-B14F-4D97-AF65-F5344CB8AC3E}">
        <p14:creationId xmlns:p14="http://schemas.microsoft.com/office/powerpoint/2010/main" val="17868327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sz="3200" dirty="0"/>
              <a:t>Flash Updates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565150" y="2160016"/>
            <a:ext cx="9607550" cy="3601212"/>
          </a:xfrm>
        </p:spPr>
        <p:txBody>
          <a:bodyPr/>
          <a:lstStyle/>
          <a:p>
            <a:pPr marL="285750" indent="-285750">
              <a:buFont typeface="Arial"/>
              <a:buChar char="•"/>
            </a:pPr>
            <a:r>
              <a:rPr lang="en-US" dirty="0"/>
              <a:t>See the Flash Update Presentation Schedule in Team files for each tutorial session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A Flash Update is a 10 minute PowerPoint presentation summarizing the key points of the assigned topic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Must include 3 https://</a:t>
            </a:r>
            <a:r>
              <a:rPr lang="en-US" dirty="0" err="1"/>
              <a:t>kahoot.com</a:t>
            </a:r>
            <a:r>
              <a:rPr lang="en-US" dirty="0"/>
              <a:t> questions!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PowerPoint file must be uploaded to Avenue to Learn by start of lab on Mondays &amp; Wednesdays!</a:t>
            </a:r>
          </a:p>
        </p:txBody>
      </p:sp>
    </p:spTree>
    <p:extLst>
      <p:ext uri="{BB962C8B-B14F-4D97-AF65-F5344CB8AC3E}">
        <p14:creationId xmlns:p14="http://schemas.microsoft.com/office/powerpoint/2010/main" val="20858289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sz="3200" dirty="0"/>
              <a:t>Essay Assignments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557"/>
          <a:stretch/>
        </p:blipFill>
        <p:spPr>
          <a:xfrm>
            <a:off x="3182620" y="1405382"/>
            <a:ext cx="6109970" cy="2229358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401"/>
          <a:stretch/>
        </p:blipFill>
        <p:spPr>
          <a:xfrm>
            <a:off x="3153409" y="3905187"/>
            <a:ext cx="5845969" cy="2838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5253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sz="3200" dirty="0"/>
              <a:t>Grading</a:t>
            </a: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2771066" y="954803"/>
            <a:ext cx="5904656" cy="5997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algn="l" eaLnBrk="1" hangingPunct="1"/>
            <a:r>
              <a:rPr lang="en-US" sz="1800" dirty="0">
                <a:solidFill>
                  <a:schemeClr val="tx1"/>
                </a:solidFill>
              </a:rPr>
              <a:t>Course Outline &amp; Marking Rubrics are on Avenue to Learn: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158420" y="4224030"/>
            <a:ext cx="8136904" cy="175432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dirty="0"/>
              <a:t>No textbook – primary literature only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TAs are available by appointment – see them first!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All work submitted via Avenue to Learn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Late penalty of 10% per day (grade of zero after 4 days)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Use McMaster Student Absence Form for absence less than 3 days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No exams!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2577940"/>
              </p:ext>
            </p:extLst>
          </p:nvPr>
        </p:nvGraphicFramePr>
        <p:xfrm>
          <a:off x="3097529" y="1554531"/>
          <a:ext cx="5086704" cy="24688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802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822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242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02497">
                <a:tc>
                  <a:txBody>
                    <a:bodyPr/>
                    <a:lstStyle/>
                    <a:p>
                      <a:r>
                        <a:rPr lang="en-US" sz="1400" b="1" dirty="0"/>
                        <a:t>Item graded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% of</a:t>
                      </a:r>
                      <a:r>
                        <a:rPr lang="en-US" sz="1400" b="1" baseline="0" dirty="0"/>
                        <a:t> final grade</a:t>
                      </a:r>
                      <a:endParaRPr lang="en-US" sz="1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/>
                        <a:t>Due date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9531">
                <a:tc>
                  <a:txBody>
                    <a:bodyPr/>
                    <a:lstStyle/>
                    <a:p>
                      <a:r>
                        <a:rPr lang="en-US" sz="1400" dirty="0"/>
                        <a:t>Lab</a:t>
                      </a:r>
                      <a:r>
                        <a:rPr lang="en-US" sz="1400" baseline="0" dirty="0"/>
                        <a:t> assignments (7)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35%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weekly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9531">
                <a:tc>
                  <a:txBody>
                    <a:bodyPr/>
                    <a:lstStyle/>
                    <a:p>
                      <a:r>
                        <a:rPr lang="en-US" sz="1400" dirty="0"/>
                        <a:t>10 min presentation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15%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varies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9531">
                <a:tc>
                  <a:txBody>
                    <a:bodyPr/>
                    <a:lstStyle/>
                    <a:p>
                      <a:r>
                        <a:rPr lang="en-US" sz="1400" dirty="0"/>
                        <a:t>Lecture</a:t>
                      </a:r>
                      <a:r>
                        <a:rPr lang="en-US" sz="1400" baseline="0" dirty="0"/>
                        <a:t> quizzes (2)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varies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9531">
                <a:tc>
                  <a:txBody>
                    <a:bodyPr/>
                    <a:lstStyle/>
                    <a:p>
                      <a:r>
                        <a:rPr lang="en-US" sz="1400" dirty="0"/>
                        <a:t>Critical review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25%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October 27, 2021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9531">
                <a:tc>
                  <a:txBody>
                    <a:bodyPr/>
                    <a:lstStyle/>
                    <a:p>
                      <a:r>
                        <a:rPr lang="en-US" sz="1400" dirty="0"/>
                        <a:t>Essay assignment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15%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December</a:t>
                      </a:r>
                      <a:r>
                        <a:rPr lang="en-US" sz="1400" baseline="0" dirty="0"/>
                        <a:t> 8, 2021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56006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sz="3200" dirty="0"/>
              <a:t>A ‘Living’ Course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342900" indent="-342900">
              <a:buFont typeface="Arial"/>
              <a:buChar char="•"/>
            </a:pPr>
            <a:r>
              <a:rPr lang="en-US" dirty="0"/>
              <a:t>Each term </a:t>
            </a:r>
            <a:r>
              <a:rPr lang="mr-IN" dirty="0"/>
              <a:t>–</a:t>
            </a:r>
            <a:r>
              <a:rPr lang="en-US" dirty="0"/>
              <a:t> evolving lectures, data, tools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Problem-Based Learning, Inverted Teaching Style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Real Experimental Data</a:t>
            </a:r>
          </a:p>
          <a:p>
            <a:pPr marL="342900" indent="-342900">
              <a:buFont typeface="Arial"/>
              <a:buChar char="•"/>
            </a:pPr>
            <a:endParaRPr lang="en-US" dirty="0"/>
          </a:p>
          <a:p>
            <a:pPr marL="342900" indent="-342900">
              <a:buFont typeface="Arial"/>
              <a:buChar char="•"/>
            </a:pPr>
            <a:r>
              <a:rPr lang="en-US" dirty="0"/>
              <a:t>Not everything is going to go perfectly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Experimental data is messy – there may not be an “answer”</a:t>
            </a:r>
          </a:p>
          <a:p>
            <a:pPr marL="342900" indent="-342900">
              <a:buFont typeface="Arial"/>
              <a:buChar char="•"/>
            </a:pPr>
            <a:endParaRPr lang="en-US" dirty="0"/>
          </a:p>
          <a:p>
            <a:pPr marL="342900" indent="-342900">
              <a:buFont typeface="Arial"/>
              <a:buChar char="•"/>
            </a:pPr>
            <a:r>
              <a:rPr lang="en-US" dirty="0"/>
              <a:t>The schedule &amp; tutorial details are tentative</a:t>
            </a:r>
          </a:p>
        </p:txBody>
      </p:sp>
    </p:spTree>
    <p:extLst>
      <p:ext uri="{BB962C8B-B14F-4D97-AF65-F5344CB8AC3E}">
        <p14:creationId xmlns:p14="http://schemas.microsoft.com/office/powerpoint/2010/main" val="7766589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Being Successful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5150" y="2160016"/>
            <a:ext cx="9767570" cy="3601212"/>
          </a:xfrm>
        </p:spPr>
        <p:txBody>
          <a:bodyPr>
            <a:normAutofit/>
          </a:bodyPr>
          <a:lstStyle/>
          <a:p>
            <a:pPr marL="342900" indent="-342900">
              <a:buFont typeface="Arial"/>
              <a:buChar char="•"/>
            </a:pPr>
            <a:r>
              <a:rPr lang="en-US" dirty="0"/>
              <a:t>Attend all live sessions, watch all recorded sessions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Ask questions and use your Teaching Assistant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Come to office hours or schedule a time to talk to me if things aren’t going well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“Take chances, make mistakes, get messy” – Miss Frizzle</a:t>
            </a:r>
          </a:p>
          <a:p>
            <a:pPr marL="342900" indent="-342900">
              <a:buFont typeface="Arial"/>
              <a:buChar char="•"/>
            </a:pP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67E457D-94B2-D443-BE2F-7EC2BC416A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3750" y="4656985"/>
            <a:ext cx="3309620" cy="1858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9818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sz="3200" dirty="0"/>
              <a:t>A few things</a:t>
            </a:r>
            <a:r>
              <a:rPr lang="is-IS" sz="3200" dirty="0"/>
              <a:t>…</a:t>
            </a:r>
            <a:endParaRPr lang="en-US" sz="3200" dirty="0"/>
          </a:p>
        </p:txBody>
      </p:sp>
      <p:pic>
        <p:nvPicPr>
          <p:cNvPr id="3" name="Picture 2" descr="avenu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0496" y="1699652"/>
            <a:ext cx="2394544" cy="598636"/>
          </a:xfrm>
          <a:prstGeom prst="rect">
            <a:avLst/>
          </a:prstGeom>
        </p:spPr>
      </p:pic>
      <p:pic>
        <p:nvPicPr>
          <p:cNvPr id="4" name="Picture 3" descr="Unknow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0496" y="2976244"/>
            <a:ext cx="1944216" cy="690196"/>
          </a:xfrm>
          <a:prstGeom prst="rect">
            <a:avLst/>
          </a:prstGeom>
        </p:spPr>
      </p:pic>
      <p:pic>
        <p:nvPicPr>
          <p:cNvPr id="5" name="Picture 4" descr="vpn.tif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0496" y="4382348"/>
            <a:ext cx="1656184" cy="101228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836800" y="1578209"/>
            <a:ext cx="61283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Avenue to Learn is central to the course – handing in assignments, schedules, Flash Update </a:t>
            </a:r>
            <a:r>
              <a:rPr lang="en-US" dirty="0" err="1"/>
              <a:t>powerpoints</a:t>
            </a:r>
            <a:r>
              <a:rPr lang="en-US" dirty="0"/>
              <a:t>, Lecture </a:t>
            </a:r>
            <a:r>
              <a:rPr lang="en-US" dirty="0" err="1"/>
              <a:t>powerpoints</a:t>
            </a:r>
            <a:r>
              <a:rPr lang="en-US" dirty="0"/>
              <a:t>, lab assignment downloads, etc.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836800" y="2874353"/>
            <a:ext cx="61283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 readings can be found on PubMed via a McMaster IP address or via the McMaster </a:t>
            </a:r>
            <a:r>
              <a:rPr lang="en-US" dirty="0" err="1"/>
              <a:t>LibAccess</a:t>
            </a:r>
            <a:r>
              <a:rPr lang="en-US" dirty="0"/>
              <a:t> portal if off campus: https://</a:t>
            </a:r>
            <a:r>
              <a:rPr lang="en-US" dirty="0" err="1"/>
              <a:t>libraryssl.lib.mcmaster.ca</a:t>
            </a:r>
            <a:r>
              <a:rPr lang="en-US" dirty="0"/>
              <a:t> (E-Journals)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36800" y="4238332"/>
            <a:ext cx="61283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Some aspects of the course will require use of McMaster’s Virtual Private Network: http://</a:t>
            </a:r>
            <a:r>
              <a:rPr lang="en-US" dirty="0" err="1"/>
              <a:t>www.mcmaster.ca</a:t>
            </a:r>
            <a:r>
              <a:rPr lang="en-US" dirty="0"/>
              <a:t>/</a:t>
            </a:r>
            <a:r>
              <a:rPr lang="en-US" dirty="0" err="1"/>
              <a:t>uts</a:t>
            </a:r>
            <a:r>
              <a:rPr lang="en-US" dirty="0"/>
              <a:t>/network/</a:t>
            </a:r>
            <a:r>
              <a:rPr lang="en-US" dirty="0" err="1"/>
              <a:t>vpn</a:t>
            </a:r>
            <a:r>
              <a:rPr lang="en-US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4222792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3927869" y="1468948"/>
            <a:ext cx="8136904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dirty="0"/>
              <a:t>PhD student in the McArthur lab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BSc in Chemical Biology (McMaster)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Genomic surveillance of respiratory viruses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198746-E91D-314B-AB11-F0B1EB9FE2EA}"/>
              </a:ext>
            </a:extLst>
          </p:cNvPr>
          <p:cNvSpPr txBox="1"/>
          <p:nvPr/>
        </p:nvSpPr>
        <p:spPr>
          <a:xfrm>
            <a:off x="3927869" y="4148501"/>
            <a:ext cx="8136904" cy="175432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dirty="0"/>
              <a:t>PhD student in the </a:t>
            </a:r>
            <a:r>
              <a:rPr lang="en-US" dirty="0" err="1"/>
              <a:t>Surettelab</a:t>
            </a:r>
            <a:endParaRPr lang="en-US" dirty="0"/>
          </a:p>
          <a:p>
            <a:pPr marL="342900" indent="-342900">
              <a:buFont typeface="Arial"/>
              <a:buChar char="•"/>
            </a:pPr>
            <a:r>
              <a:rPr lang="en-US" dirty="0"/>
              <a:t>BSc in Molecular Biology (University of Tehran)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MSc in x with Brian Golding (McMaster University)</a:t>
            </a:r>
          </a:p>
          <a:p>
            <a:pPr marL="342900" indent="-342900">
              <a:buFont typeface="Arial"/>
              <a:buChar char="•"/>
            </a:pPr>
            <a:endParaRPr lang="en-US" dirty="0"/>
          </a:p>
          <a:p>
            <a:pPr marL="342900" indent="-342900">
              <a:buFont typeface="Arial"/>
              <a:buChar char="•"/>
            </a:pPr>
            <a:endParaRPr lang="en-US" dirty="0"/>
          </a:p>
          <a:p>
            <a:pPr marL="342900" indent="-342900">
              <a:buFont typeface="Arial"/>
              <a:buChar char="•"/>
            </a:pP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E1BBB70-C02D-4CDF-B268-C0844B5A6940}"/>
              </a:ext>
            </a:extLst>
          </p:cNvPr>
          <p:cNvSpPr txBox="1"/>
          <p:nvPr/>
        </p:nvSpPr>
        <p:spPr>
          <a:xfrm>
            <a:off x="971785" y="169906"/>
            <a:ext cx="246966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Teaching Assistants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B037903-A5E2-450B-A089-1A1B04EFF2C3}"/>
              </a:ext>
            </a:extLst>
          </p:cNvPr>
          <p:cNvSpPr txBox="1"/>
          <p:nvPr/>
        </p:nvSpPr>
        <p:spPr>
          <a:xfrm>
            <a:off x="971785" y="950718"/>
            <a:ext cx="246966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Jalees Nasir</a:t>
            </a:r>
          </a:p>
        </p:txBody>
      </p:sp>
      <p:pic>
        <p:nvPicPr>
          <p:cNvPr id="16" name="Picture 15" descr="A person wearing a suit and tie smiling at the camera&#10;&#10;Description automatically generated">
            <a:extLst>
              <a:ext uri="{FF2B5EF4-FFF2-40B4-BE49-F238E27FC236}">
                <a16:creationId xmlns:a16="http://schemas.microsoft.com/office/drawing/2014/main" id="{F12BF50B-18ED-4740-86EA-50FD1F21B5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7996" y="1368235"/>
            <a:ext cx="1897239" cy="1844824"/>
          </a:xfrm>
          <a:prstGeom prst="rect">
            <a:avLst/>
          </a:prstGeom>
          <a:ln>
            <a:noFill/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6E1EB59-EAC2-4ECE-996F-BA031E3B0239}"/>
              </a:ext>
            </a:extLst>
          </p:cNvPr>
          <p:cNvSpPr txBox="1"/>
          <p:nvPr/>
        </p:nvSpPr>
        <p:spPr>
          <a:xfrm>
            <a:off x="971785" y="3564046"/>
            <a:ext cx="246966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 err="1"/>
              <a:t>Shahrokh</a:t>
            </a:r>
            <a:r>
              <a:rPr lang="en-US" dirty="0"/>
              <a:t> </a:t>
            </a:r>
            <a:r>
              <a:rPr lang="en-US" dirty="0" err="1"/>
              <a:t>Shekarriz</a:t>
            </a:r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36" r="9255" b="14213"/>
          <a:stretch/>
        </p:blipFill>
        <p:spPr>
          <a:xfrm>
            <a:off x="1269355" y="3948210"/>
            <a:ext cx="1874520" cy="1877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4208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sz="3200" dirty="0"/>
              <a:t>Using PubMed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Oval 15"/>
          <p:cNvSpPr/>
          <p:nvPr/>
        </p:nvSpPr>
        <p:spPr bwMode="auto">
          <a:xfrm>
            <a:off x="3719736" y="3573016"/>
            <a:ext cx="630464" cy="382272"/>
          </a:xfrm>
          <a:prstGeom prst="ellipse">
            <a:avLst/>
          </a:prstGeom>
          <a:noFill/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pic>
        <p:nvPicPr>
          <p:cNvPr id="7" name="Picture 6" descr="pubmed2.tiff">
            <a:extLst>
              <a:ext uri="{FF2B5EF4-FFF2-40B4-BE49-F238E27FC236}">
                <a16:creationId xmlns:a16="http://schemas.microsoft.com/office/drawing/2014/main" id="{63A2D392-CE33-A240-BEBB-0917808B8D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24" y="1561186"/>
            <a:ext cx="9592520" cy="4359553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FF417910-D4F2-7C4C-A25E-5D6A7D071663}"/>
              </a:ext>
            </a:extLst>
          </p:cNvPr>
          <p:cNvSpPr/>
          <p:nvPr/>
        </p:nvSpPr>
        <p:spPr bwMode="auto">
          <a:xfrm>
            <a:off x="8003654" y="2395576"/>
            <a:ext cx="1437526" cy="701953"/>
          </a:xfrm>
          <a:prstGeom prst="ellipse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1367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sz="3200" dirty="0"/>
              <a:t>Using PubMed</a:t>
            </a:r>
          </a:p>
        </p:txBody>
      </p:sp>
      <p:sp>
        <p:nvSpPr>
          <p:cNvPr id="16" name="Oval 15"/>
          <p:cNvSpPr/>
          <p:nvPr/>
        </p:nvSpPr>
        <p:spPr bwMode="auto">
          <a:xfrm>
            <a:off x="3719736" y="3573016"/>
            <a:ext cx="630464" cy="382272"/>
          </a:xfrm>
          <a:prstGeom prst="ellipse">
            <a:avLst/>
          </a:prstGeom>
          <a:noFill/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pic>
        <p:nvPicPr>
          <p:cNvPr id="10" name="Picture 9" descr="pubmed3.tiff">
            <a:extLst>
              <a:ext uri="{FF2B5EF4-FFF2-40B4-BE49-F238E27FC236}">
                <a16:creationId xmlns:a16="http://schemas.microsoft.com/office/drawing/2014/main" id="{5A2933C1-8742-AC48-941C-243185E61E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253" y="1553363"/>
            <a:ext cx="8703507" cy="4906425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092B06B4-FA3C-604A-9363-3EB036A13E42}"/>
              </a:ext>
            </a:extLst>
          </p:cNvPr>
          <p:cNvSpPr/>
          <p:nvPr/>
        </p:nvSpPr>
        <p:spPr bwMode="auto">
          <a:xfrm>
            <a:off x="1999464" y="5305814"/>
            <a:ext cx="1008112" cy="576064"/>
          </a:xfrm>
          <a:prstGeom prst="ellipse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1484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sz="3200" dirty="0"/>
              <a:t>Using PubMed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70AEF09B-52EE-0749-8843-F40A56FB03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4708" y="1507402"/>
            <a:ext cx="8174043" cy="343153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0238492-A96A-BC4D-8A90-B18EC92DDB8C}"/>
              </a:ext>
            </a:extLst>
          </p:cNvPr>
          <p:cNvSpPr txBox="1"/>
          <p:nvPr/>
        </p:nvSpPr>
        <p:spPr>
          <a:xfrm>
            <a:off x="2099047" y="4938933"/>
            <a:ext cx="4392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libraryssl.lib.mcmaster.ca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54384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F585F940-6719-2B47-BF9C-772F79F30D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7569" y="1423625"/>
            <a:ext cx="8033071" cy="4178224"/>
          </a:xfrm>
          <a:prstGeom prst="rect">
            <a:avLst/>
          </a:prstGeom>
        </p:spPr>
      </p:pic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sz="3200" dirty="0"/>
              <a:t>Using PubMed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E194094-D6CC-9A41-A86E-107F45354CC4}"/>
              </a:ext>
            </a:extLst>
          </p:cNvPr>
          <p:cNvSpPr/>
          <p:nvPr/>
        </p:nvSpPr>
        <p:spPr bwMode="auto">
          <a:xfrm>
            <a:off x="2711624" y="3224705"/>
            <a:ext cx="2304256" cy="576064"/>
          </a:xfrm>
          <a:prstGeom prst="ellipse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5405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sz="3200" dirty="0"/>
              <a:t>Using PubMed</a:t>
            </a:r>
          </a:p>
        </p:txBody>
      </p:sp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FDA8DCD7-BF69-454C-8D3D-854D15863F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7568" y="1484784"/>
            <a:ext cx="8028384" cy="4175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4468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sz="3200" dirty="0"/>
              <a:t>Using PubMed</a:t>
            </a:r>
          </a:p>
        </p:txBody>
      </p:sp>
      <p:pic>
        <p:nvPicPr>
          <p:cNvPr id="3" name="Picture 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31B2E1D1-4EB6-B54C-BA34-2756F67EA3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8101" y="274628"/>
            <a:ext cx="3762883" cy="6464607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5BD8CB33-C6EE-B746-B4D3-CEA8B5DE006B}"/>
              </a:ext>
            </a:extLst>
          </p:cNvPr>
          <p:cNvSpPr/>
          <p:nvPr/>
        </p:nvSpPr>
        <p:spPr bwMode="auto">
          <a:xfrm>
            <a:off x="3758630" y="5410935"/>
            <a:ext cx="1368152" cy="406627"/>
          </a:xfrm>
          <a:prstGeom prst="ellipse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375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sz="3200" dirty="0"/>
              <a:t>Using PubMed</a:t>
            </a: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F98042B7-29A3-CA49-9F3B-FD94FCE3D8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8286" y="427171"/>
            <a:ext cx="5761474" cy="5870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21040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sz="3200" dirty="0"/>
              <a:t>Bioinformatics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565150" y="1485900"/>
            <a:ext cx="10613390" cy="2786665"/>
          </a:xfrm>
        </p:spPr>
        <p:txBody>
          <a:bodyPr>
            <a:normAutofit fontScale="77500" lnSpcReduction="20000"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Application of mathematical, statistical, and computational approaches to biological data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Modern emphasis (and emphasis of this course) is upon genomic data, dominated by DNA sequencing.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Yet, bioinformatics is very broad &amp; diverse, for example: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 err="1"/>
              <a:t>chemoinformatics</a:t>
            </a:r>
            <a:endParaRPr lang="en-US" dirty="0"/>
          </a:p>
          <a:p>
            <a:pPr marL="800100" lvl="1" indent="-342900">
              <a:buFont typeface="Arial"/>
              <a:buChar char="•"/>
            </a:pPr>
            <a:r>
              <a:rPr lang="en-US" dirty="0"/>
              <a:t>protein structure, prediction of ligand binding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/>
              <a:t>whole cell simulation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/>
              <a:t>evolutionary biology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/>
              <a:t>assay development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/>
              <a:t>analytics and machine learning</a:t>
            </a:r>
          </a:p>
          <a:p>
            <a:pPr marL="800100" lvl="1" indent="-342900">
              <a:buFont typeface="Arial"/>
              <a:buChar char="•"/>
            </a:pPr>
            <a:endParaRPr lang="en-US" dirty="0"/>
          </a:p>
          <a:p>
            <a:endParaRPr lang="en-US" sz="2000" dirty="0"/>
          </a:p>
          <a:p>
            <a:endParaRPr lang="en-US" dirty="0"/>
          </a:p>
        </p:txBody>
      </p:sp>
      <p:pic>
        <p:nvPicPr>
          <p:cNvPr id="3" name="Picture 2" descr="unique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1544" y="4509121"/>
            <a:ext cx="7920880" cy="20676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919536" y="6551766"/>
            <a:ext cx="451357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J. Chang. 2015. Core services: Reward </a:t>
            </a:r>
            <a:r>
              <a:rPr lang="en-US" sz="1100" dirty="0" err="1"/>
              <a:t>bioinformaticians</a:t>
            </a:r>
            <a:r>
              <a:rPr lang="en-US" sz="1100" dirty="0"/>
              <a:t>. Nature 520:151-2.</a:t>
            </a:r>
          </a:p>
        </p:txBody>
      </p:sp>
    </p:spTree>
    <p:extLst>
      <p:ext uri="{BB962C8B-B14F-4D97-AF65-F5344CB8AC3E}">
        <p14:creationId xmlns:p14="http://schemas.microsoft.com/office/powerpoint/2010/main" val="10690701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dirty="0"/>
              <a:t>Bioinformatics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342900" indent="-342900">
              <a:buFont typeface="Arial"/>
              <a:buChar char="•"/>
            </a:pPr>
            <a:r>
              <a:rPr lang="en-US" dirty="0"/>
              <a:t>Even 10 years ago collecting low- to mid-volume data (e.g. DNA sequencing) was slow and expensive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Now – large scale data collection fast and inexpensive</a:t>
            </a:r>
          </a:p>
          <a:p>
            <a:pPr marL="342900" indent="-342900">
              <a:buFont typeface="Arial"/>
              <a:buChar char="•"/>
            </a:pPr>
            <a:endParaRPr lang="en-US" dirty="0"/>
          </a:p>
          <a:p>
            <a:pPr marL="342900" indent="-342900">
              <a:buFont typeface="Arial"/>
              <a:buChar char="•"/>
            </a:pPr>
            <a:r>
              <a:rPr lang="en-US" dirty="0"/>
              <a:t>DNA sequencing is quickly becoming an “assay” – performed by many researchers whose primary goal is not bioinformatics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We now need a balance between bioinformatics labs / core facilities and translating the skill set to researchers in all areas of bioscience</a:t>
            </a:r>
          </a:p>
          <a:p>
            <a:endParaRPr lang="en-US" dirty="0"/>
          </a:p>
        </p:txBody>
      </p:sp>
      <p:pic>
        <p:nvPicPr>
          <p:cNvPr id="6" name="Picture 5" descr="miseq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6448" y="1130806"/>
            <a:ext cx="3085219" cy="205842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266915" y="4157408"/>
            <a:ext cx="163815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dirty="0" err="1">
                <a:solidFill>
                  <a:srgbClr val="FFFFFF"/>
                </a:solidFill>
              </a:rPr>
              <a:t>Illumina</a:t>
            </a:r>
            <a:r>
              <a:rPr lang="en-US" sz="1100" i="1" dirty="0">
                <a:solidFill>
                  <a:srgbClr val="FFFFFF"/>
                </a:solidFill>
              </a:rPr>
              <a:t> DNA Sequencer</a:t>
            </a:r>
          </a:p>
        </p:txBody>
      </p:sp>
      <p:pic>
        <p:nvPicPr>
          <p:cNvPr id="8" name="Picture 7" descr="maxresdefault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6859" y="3960622"/>
            <a:ext cx="3584399" cy="201622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600057" y="4149080"/>
            <a:ext cx="172173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dirty="0" err="1">
                <a:solidFill>
                  <a:srgbClr val="FFFFFF"/>
                </a:solidFill>
              </a:rPr>
              <a:t>Nanopore</a:t>
            </a:r>
            <a:r>
              <a:rPr lang="en-US" sz="1100" i="1" dirty="0">
                <a:solidFill>
                  <a:srgbClr val="FFFFFF"/>
                </a:solidFill>
              </a:rPr>
              <a:t> DNA Sequencer</a:t>
            </a:r>
          </a:p>
        </p:txBody>
      </p:sp>
    </p:spTree>
    <p:extLst>
      <p:ext uri="{BB962C8B-B14F-4D97-AF65-F5344CB8AC3E}">
        <p14:creationId xmlns:p14="http://schemas.microsoft.com/office/powerpoint/2010/main" val="12746157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sz="3200" dirty="0"/>
              <a:t>Bioinformatics – Relative Costs</a:t>
            </a:r>
          </a:p>
        </p:txBody>
      </p:sp>
      <p:pic>
        <p:nvPicPr>
          <p:cNvPr id="4" name="Picture 3" descr="future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840" y="1484785"/>
            <a:ext cx="7452320" cy="445156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279577" y="6088559"/>
            <a:ext cx="836639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Sboner</a:t>
            </a:r>
            <a:r>
              <a:rPr lang="en-US" sz="1100" dirty="0"/>
              <a:t> et al. 2011. The real cost of sequencing: higher than you think! Genome Biol. 12(8):125.</a:t>
            </a:r>
          </a:p>
          <a:p>
            <a:endParaRPr lang="en-US" sz="1100" dirty="0"/>
          </a:p>
          <a:p>
            <a:r>
              <a:rPr lang="en-US" sz="1100" dirty="0"/>
              <a:t>Next Generation Sequencing (NGS) – Low cost, high volume advanced sequencing methods, e.g. </a:t>
            </a:r>
            <a:r>
              <a:rPr lang="en-US" sz="1100" dirty="0" err="1"/>
              <a:t>Solexa</a:t>
            </a:r>
            <a:r>
              <a:rPr lang="en-US" sz="1100" dirty="0"/>
              <a:t>/</a:t>
            </a:r>
            <a:r>
              <a:rPr lang="en-US" sz="1100" dirty="0" err="1"/>
              <a:t>Illumina</a:t>
            </a:r>
            <a:r>
              <a:rPr lang="en-US" sz="1100" dirty="0"/>
              <a:t> massively parallel sequencing </a:t>
            </a:r>
          </a:p>
          <a:p>
            <a:r>
              <a:rPr lang="en-US" sz="1100" dirty="0"/>
              <a:t>Pre-NGS – High cost, low volume DNA sequencing based on the Sanger sequencing method</a:t>
            </a:r>
          </a:p>
        </p:txBody>
      </p:sp>
    </p:spTree>
    <p:extLst>
      <p:ext uri="{BB962C8B-B14F-4D97-AF65-F5344CB8AC3E}">
        <p14:creationId xmlns:p14="http://schemas.microsoft.com/office/powerpoint/2010/main" val="19581182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C16DDDE3-D59B-E346-8DC1-A8EB2D2C68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9380" y="1827530"/>
            <a:ext cx="2540000" cy="2540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12048987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dirty="0"/>
              <a:t>Bioinformatics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5150" y="2160016"/>
            <a:ext cx="9538970" cy="3601212"/>
          </a:xfrm>
        </p:spPr>
        <p:txBody>
          <a:bodyPr>
            <a:norm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Bioinformatics can be</a:t>
            </a:r>
            <a:r>
              <a:rPr lang="is-IS" sz="2000" dirty="0"/>
              <a:t>…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/>
              <a:t>H</a:t>
            </a:r>
            <a:r>
              <a:rPr lang="is-IS" dirty="0"/>
              <a:t>ypothesis testing using experimentally generated data</a:t>
            </a:r>
          </a:p>
          <a:p>
            <a:pPr marL="800100" lvl="1" indent="-342900">
              <a:buFont typeface="Arial"/>
              <a:buChar char="•"/>
            </a:pPr>
            <a:r>
              <a:rPr lang="is-IS" dirty="0"/>
              <a:t>Data curation and knowledge integration</a:t>
            </a:r>
          </a:p>
          <a:p>
            <a:pPr marL="800100" lvl="1" indent="-342900">
              <a:buFont typeface="Arial"/>
              <a:buChar char="•"/>
            </a:pPr>
            <a:r>
              <a:rPr lang="is-IS" dirty="0"/>
              <a:t>Data mining as part of experimental design</a:t>
            </a:r>
            <a:endParaRPr lang="en-US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There are no ‘one size fits all’ analyses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“Pure” bioinformatics is rare – new algorithm or data schema development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Most bioinformatics is “applied” and highly collaborative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err="1"/>
              <a:t>Bioinformaticians</a:t>
            </a:r>
            <a:r>
              <a:rPr lang="en-US" sz="2000" dirty="0"/>
              <a:t> need to understand the biology and lab work</a:t>
            </a:r>
          </a:p>
        </p:txBody>
      </p:sp>
    </p:spTree>
    <p:extLst>
      <p:ext uri="{BB962C8B-B14F-4D97-AF65-F5344CB8AC3E}">
        <p14:creationId xmlns:p14="http://schemas.microsoft.com/office/powerpoint/2010/main" val="22810762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Bioinformatics</a:t>
            </a:r>
          </a:p>
        </p:txBody>
      </p:sp>
      <p:sp>
        <p:nvSpPr>
          <p:cNvPr id="4" name="Content Placeholder 3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This course will survey a number of key applied bioinformatics questions, with an introduction to the underlying theory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The course emphasizes breadth instead of depth</a:t>
            </a:r>
          </a:p>
          <a:p>
            <a:pPr marL="342900" indent="-342900">
              <a:buFont typeface="Arial"/>
              <a:buChar char="•"/>
            </a:pPr>
            <a:r>
              <a:rPr lang="is-IS" sz="2000" dirty="0"/>
              <a:t>Go deeper...</a:t>
            </a:r>
          </a:p>
          <a:p>
            <a:pPr marL="800100" lvl="1" indent="-342900">
              <a:buFont typeface="Arial"/>
              <a:buChar char="•"/>
            </a:pPr>
            <a:r>
              <a:rPr lang="is-IS" dirty="0"/>
              <a:t>Bioinformatics 4th year thesis project</a:t>
            </a:r>
          </a:p>
          <a:p>
            <a:pPr marL="800100" lvl="1" indent="-342900">
              <a:buFont typeface="Arial"/>
              <a:buChar char="•"/>
            </a:pPr>
            <a:r>
              <a:rPr lang="is-IS" dirty="0"/>
              <a:t>Co-Op in a Bioinformatics lab</a:t>
            </a:r>
          </a:p>
          <a:p>
            <a:pPr marL="800100" lvl="1" indent="-342900">
              <a:buFont typeface="Arial"/>
              <a:buChar char="•"/>
            </a:pPr>
            <a:r>
              <a:rPr lang="is-IS" dirty="0"/>
              <a:t>Graduate school</a:t>
            </a:r>
          </a:p>
        </p:txBody>
      </p:sp>
    </p:spTree>
    <p:extLst>
      <p:ext uri="{BB962C8B-B14F-4D97-AF65-F5344CB8AC3E}">
        <p14:creationId xmlns:p14="http://schemas.microsoft.com/office/powerpoint/2010/main" val="150063623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dirty="0"/>
              <a:t>Bioinformatics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Bioinformatics is one of the data sciences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/>
              <a:t>data – actual measurements and observations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/>
              <a:t>metadata – information on methods, observer ID, date time, etc.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/>
              <a:t>software &amp; algorithms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/>
              <a:t>databases and data formats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/>
              <a:t>computing hardware &amp; networks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75964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Bioinformatics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Publish and share your data or it might as well not exist!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Permanent identifiers are essential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Follow data and file format standards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Document and share your methods, software &amp; workflows – this is important metadata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Love your data scientist – </a:t>
            </a:r>
            <a:r>
              <a:rPr lang="en-US" sz="2000" dirty="0" err="1"/>
              <a:t>Biocurators</a:t>
            </a:r>
            <a:r>
              <a:rPr lang="en-US" sz="2000" dirty="0"/>
              <a:t> are the underdogs of modern biological research</a:t>
            </a:r>
          </a:p>
        </p:txBody>
      </p:sp>
    </p:spTree>
    <p:extLst>
      <p:ext uri="{BB962C8B-B14F-4D97-AF65-F5344CB8AC3E}">
        <p14:creationId xmlns:p14="http://schemas.microsoft.com/office/powerpoint/2010/main" val="81675812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 eaLnBrk="1" hangingPunct="1"/>
            <a:r>
              <a:rPr lang="en-US" dirty="0" err="1"/>
              <a:t>BioCuration</a:t>
            </a:r>
            <a:r>
              <a:rPr lang="en-US" dirty="0"/>
              <a:t> &amp; Databases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342900" indent="-342900">
              <a:buFont typeface="Arial"/>
              <a:buChar char="•"/>
            </a:pPr>
            <a:r>
              <a:rPr lang="en-US" dirty="0"/>
              <a:t>One of the most important tools in bioinformatics today is the database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/>
              <a:t>Primary – raw data – DNA sequence, protein structure, chemical structure, gene expression measurements, </a:t>
            </a:r>
            <a:r>
              <a:rPr lang="en-US" dirty="0" err="1"/>
              <a:t>etc</a:t>
            </a:r>
            <a:endParaRPr lang="en-US" dirty="0"/>
          </a:p>
          <a:p>
            <a:pPr marL="800100" lvl="1" indent="-342900">
              <a:buFont typeface="Arial"/>
              <a:buChar char="•"/>
            </a:pPr>
            <a:r>
              <a:rPr lang="en-US" dirty="0"/>
              <a:t>Secondary – integration of many sources of primary data, often organism-specific (e.g. </a:t>
            </a:r>
            <a:r>
              <a:rPr lang="en-US" i="1" dirty="0"/>
              <a:t>Drosophila</a:t>
            </a:r>
            <a:r>
              <a:rPr lang="en-US" dirty="0"/>
              <a:t> DB) or area specific (e.g. drug-drug interaction DB)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/>
              <a:t>Literature curation (human or automated) and higher-level conceptual organization of knowledge (e.g. ontologies) increasingly important</a:t>
            </a:r>
            <a:endParaRPr lang="is-IS" dirty="0"/>
          </a:p>
        </p:txBody>
      </p:sp>
      <p:pic>
        <p:nvPicPr>
          <p:cNvPr id="3" name="Picture 2" descr="biocurators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3097" y="770890"/>
            <a:ext cx="4152869" cy="316191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708544" y="6337542"/>
            <a:ext cx="64616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Burge et al. 2012. </a:t>
            </a:r>
            <a:r>
              <a:rPr lang="en-US" sz="1100" dirty="0" err="1"/>
              <a:t>Biocurators</a:t>
            </a:r>
            <a:r>
              <a:rPr lang="en-US" sz="1100" dirty="0"/>
              <a:t> and </a:t>
            </a:r>
            <a:r>
              <a:rPr lang="en-US" sz="1100" dirty="0" err="1"/>
              <a:t>biocuration</a:t>
            </a:r>
            <a:r>
              <a:rPr lang="en-US" sz="1100" dirty="0"/>
              <a:t>: surveying the 21st century challenges. Database Mar 20:bar059</a:t>
            </a:r>
          </a:p>
        </p:txBody>
      </p:sp>
    </p:spTree>
    <p:extLst>
      <p:ext uri="{BB962C8B-B14F-4D97-AF65-F5344CB8AC3E}">
        <p14:creationId xmlns:p14="http://schemas.microsoft.com/office/powerpoint/2010/main" val="81968255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sz="3200" dirty="0"/>
              <a:t>Next Week’s Lab focuses on Databases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57024" y="1896267"/>
            <a:ext cx="8136904" cy="286232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/>
              <a:t>Central Dogma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endParaRPr lang="is-IS" sz="2000" dirty="0"/>
          </a:p>
        </p:txBody>
      </p:sp>
      <p:pic>
        <p:nvPicPr>
          <p:cNvPr id="8" name="Picture 7" descr="dnatoprotein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0" y="2368385"/>
            <a:ext cx="1920096" cy="1772816"/>
          </a:xfrm>
          <a:prstGeom prst="rect">
            <a:avLst/>
          </a:prstGeom>
        </p:spPr>
      </p:pic>
      <p:pic>
        <p:nvPicPr>
          <p:cNvPr id="10" name="Picture 9" descr="LUT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7584" y="2368386"/>
            <a:ext cx="1786414" cy="179910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554221" y="6110559"/>
            <a:ext cx="57821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Images from "Genetic Science Learning Center, University of Utah, http://</a:t>
            </a:r>
            <a:r>
              <a:rPr lang="en-US" sz="1100" dirty="0" err="1"/>
              <a:t>learn.genetics.utah.edu</a:t>
            </a:r>
            <a:r>
              <a:rPr lang="en-US" sz="1100" dirty="0"/>
              <a:t>."</a:t>
            </a:r>
          </a:p>
        </p:txBody>
      </p:sp>
      <p:pic>
        <p:nvPicPr>
          <p:cNvPr id="12" name="Picture 11" descr="DNA.tif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4819" y="2368386"/>
            <a:ext cx="1853242" cy="1794719"/>
          </a:xfrm>
          <a:prstGeom prst="rect">
            <a:avLst/>
          </a:prstGeom>
        </p:spPr>
      </p:pic>
      <p:pic>
        <p:nvPicPr>
          <p:cNvPr id="13" name="Picture 12" descr="TandT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0577" y="2016439"/>
            <a:ext cx="3276633" cy="2621978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915252" y="4700912"/>
            <a:ext cx="2160240" cy="93871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adenine and guanine are purines</a:t>
            </a:r>
          </a:p>
          <a:p>
            <a:pPr algn="ctr"/>
            <a:endParaRPr lang="en-US" sz="1100" dirty="0"/>
          </a:p>
          <a:p>
            <a:pPr algn="ctr"/>
            <a:r>
              <a:rPr lang="en-US" sz="1100" dirty="0"/>
              <a:t>cytosine, thymine, and uracil are </a:t>
            </a:r>
            <a:r>
              <a:rPr lang="en-US" sz="1100" dirty="0" err="1"/>
              <a:t>pyrimidines</a:t>
            </a:r>
            <a:endParaRPr lang="en-US" sz="1100" dirty="0"/>
          </a:p>
          <a:p>
            <a:pPr algn="ctr"/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94003724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oores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6936" y="111968"/>
            <a:ext cx="4262607" cy="2780928"/>
          </a:xfrm>
          <a:prstGeom prst="rect">
            <a:avLst/>
          </a:prstGeom>
        </p:spPr>
      </p:pic>
      <p:pic>
        <p:nvPicPr>
          <p:cNvPr id="3" name="Picture 2" descr="Kryders.tif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3323" y="3549650"/>
            <a:ext cx="4369833" cy="277646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7614003" y="2902739"/>
            <a:ext cx="424847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err="1"/>
              <a:t>Sboner</a:t>
            </a:r>
            <a:r>
              <a:rPr lang="en-US" sz="1100" dirty="0"/>
              <a:t> et al. 2011. The real cost of sequencing: higher than you think! Genome Biol. 12(8):125.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614003" y="6327278"/>
            <a:ext cx="424847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Stein. 2010. The case for cloud computing in genome informatics. Genome Biol. 11(5):207.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699893" y="4535542"/>
            <a:ext cx="46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2"/>
                </a:solidFill>
              </a:rPr>
              <a:t>NGS</a:t>
            </a:r>
          </a:p>
        </p:txBody>
      </p:sp>
      <p:cxnSp>
        <p:nvCxnSpPr>
          <p:cNvPr id="10" name="Straight Connector 9"/>
          <p:cNvCxnSpPr/>
          <p:nvPr/>
        </p:nvCxnSpPr>
        <p:spPr bwMode="auto">
          <a:xfrm flipV="1">
            <a:off x="4009630" y="4221088"/>
            <a:ext cx="502195" cy="31809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 w="lg"/>
          </a:ln>
          <a:effectLst/>
        </p:spPr>
      </p:cxnSp>
      <p:sp>
        <p:nvSpPr>
          <p:cNvPr id="1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sz="3200" dirty="0"/>
              <a:t>Next Week’s Lab focuses on Databases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565151" y="2160016"/>
            <a:ext cx="6635750" cy="3601212"/>
          </a:xfrm>
        </p:spPr>
        <p:txBody>
          <a:bodyPr>
            <a:normAutofit fontScale="92500" lnSpcReduction="10000"/>
          </a:bodyPr>
          <a:lstStyle/>
          <a:p>
            <a:pPr marL="342900" indent="-342900">
              <a:buFont typeface="Arial"/>
              <a:buChar char="•"/>
            </a:pPr>
            <a:r>
              <a:rPr lang="en-US" dirty="0"/>
              <a:t>Moore’s Law (computer processor speed doubles every 18 months) and </a:t>
            </a:r>
            <a:r>
              <a:rPr lang="en-US" dirty="0" err="1"/>
              <a:t>Kryder’s</a:t>
            </a:r>
            <a:r>
              <a:rPr lang="en-US" dirty="0"/>
              <a:t> Law (disk storage capacity doubles every 14 months) are critical to the future of biological research, see http://</a:t>
            </a:r>
            <a:r>
              <a:rPr lang="en-US" dirty="0" err="1"/>
              <a:t>www.scientificamerican.com</a:t>
            </a:r>
            <a:r>
              <a:rPr lang="en-US" dirty="0"/>
              <a:t>/article/</a:t>
            </a:r>
            <a:r>
              <a:rPr lang="en-US" dirty="0" err="1"/>
              <a:t>kryders</a:t>
            </a:r>
            <a:r>
              <a:rPr lang="en-US" dirty="0"/>
              <a:t>-law/</a:t>
            </a:r>
          </a:p>
          <a:p>
            <a:pPr marL="342900" indent="-342900">
              <a:buFont typeface="Arial"/>
              <a:buChar char="•"/>
            </a:pPr>
            <a:endParaRPr lang="en-US" dirty="0"/>
          </a:p>
          <a:p>
            <a:pPr marL="342900" indent="-342900">
              <a:buFont typeface="Arial"/>
              <a:buChar char="•"/>
            </a:pPr>
            <a:r>
              <a:rPr lang="en-US" dirty="0"/>
              <a:t>Will advances in DNA sequencing outstrip Moore’s and </a:t>
            </a:r>
            <a:r>
              <a:rPr lang="en-US" dirty="0" err="1"/>
              <a:t>Kryder’s</a:t>
            </a:r>
            <a:r>
              <a:rPr lang="en-US" dirty="0"/>
              <a:t> law?</a:t>
            </a:r>
          </a:p>
        </p:txBody>
      </p:sp>
    </p:spTree>
    <p:extLst>
      <p:ext uri="{BB962C8B-B14F-4D97-AF65-F5344CB8AC3E}">
        <p14:creationId xmlns:p14="http://schemas.microsoft.com/office/powerpoint/2010/main" val="15634723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2"/>
          <p:cNvSpPr>
            <a:spLocks noGrp="1" noChangeArrowheads="1"/>
          </p:cNvSpPr>
          <p:nvPr>
            <p:ph type="title"/>
          </p:nvPr>
        </p:nvSpPr>
        <p:spPr>
          <a:xfrm>
            <a:off x="2412817" y="770890"/>
            <a:ext cx="7335835" cy="1268984"/>
          </a:xfrm>
        </p:spPr>
        <p:txBody>
          <a:bodyPr/>
          <a:lstStyle/>
          <a:p>
            <a:pPr algn="ctr" eaLnBrk="1" hangingPunct="1"/>
            <a:r>
              <a:rPr lang="en-US" sz="3200" dirty="0"/>
              <a:t>Practical</a:t>
            </a:r>
          </a:p>
        </p:txBody>
      </p:sp>
      <p:sp>
        <p:nvSpPr>
          <p:cNvPr id="10" name="Rectangle 2"/>
          <p:cNvSpPr txBox="1">
            <a:spLocks noChangeArrowheads="1"/>
          </p:cNvSpPr>
          <p:nvPr/>
        </p:nvSpPr>
        <p:spPr bwMode="auto">
          <a:xfrm>
            <a:off x="1752360" y="1824608"/>
            <a:ext cx="86868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eaLnBrk="1" hangingPunct="1"/>
            <a:r>
              <a:rPr lang="en-US" sz="3200" b="1" dirty="0"/>
              <a:t>Bioinformatics</a:t>
            </a:r>
            <a:endParaRPr lang="en-US" sz="3200" dirty="0"/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 bwMode="auto">
          <a:xfrm>
            <a:off x="1752840" y="3501008"/>
            <a:ext cx="86868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eaLnBrk="1" hangingPunct="1"/>
            <a:r>
              <a:rPr lang="en-US" sz="3200" b="1" dirty="0"/>
              <a:t>Genomics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7221205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2"/>
          <p:cNvSpPr>
            <a:spLocks noGrp="1" noChangeArrowheads="1"/>
          </p:cNvSpPr>
          <p:nvPr>
            <p:ph type="title"/>
          </p:nvPr>
        </p:nvSpPr>
        <p:spPr>
          <a:xfrm>
            <a:off x="2412817" y="770890"/>
            <a:ext cx="7335835" cy="1268984"/>
          </a:xfrm>
        </p:spPr>
        <p:txBody>
          <a:bodyPr/>
          <a:lstStyle/>
          <a:p>
            <a:pPr algn="ctr" eaLnBrk="1" hangingPunct="1"/>
            <a:r>
              <a:rPr lang="en-US" sz="3200" dirty="0"/>
              <a:t>Practical</a:t>
            </a:r>
          </a:p>
        </p:txBody>
      </p:sp>
      <p:sp>
        <p:nvSpPr>
          <p:cNvPr id="10" name="Rectangle 2"/>
          <p:cNvSpPr txBox="1">
            <a:spLocks noChangeArrowheads="1"/>
          </p:cNvSpPr>
          <p:nvPr/>
        </p:nvSpPr>
        <p:spPr bwMode="auto">
          <a:xfrm>
            <a:off x="1752360" y="1824608"/>
            <a:ext cx="86868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eaLnBrk="1" hangingPunct="1"/>
            <a:r>
              <a:rPr lang="en-US" sz="3200" b="1" dirty="0"/>
              <a:t>Bioinformatics</a:t>
            </a:r>
            <a:endParaRPr lang="en-US" sz="3200" dirty="0"/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 bwMode="auto">
          <a:xfrm>
            <a:off x="1752840" y="3501008"/>
            <a:ext cx="86868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eaLnBrk="1" hangingPunct="1"/>
            <a:r>
              <a:rPr lang="en-US" sz="3200" b="1" dirty="0"/>
              <a:t>Genomics</a:t>
            </a:r>
            <a:endParaRPr lang="en-US" sz="3200" dirty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1737334" y="2256656"/>
            <a:ext cx="86868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eaLnBrk="1" hangingPunct="1"/>
            <a:r>
              <a:rPr lang="en-US" sz="1800" b="1" dirty="0">
                <a:solidFill>
                  <a:schemeClr val="tx1"/>
                </a:solidFill>
              </a:rPr>
              <a:t>Biological Data | Computer Science | Math | Engineering | Statistics</a:t>
            </a:r>
            <a:endParaRPr lang="en-US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00721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2"/>
          <p:cNvSpPr>
            <a:spLocks noGrp="1" noChangeArrowheads="1"/>
          </p:cNvSpPr>
          <p:nvPr>
            <p:ph type="title"/>
          </p:nvPr>
        </p:nvSpPr>
        <p:spPr>
          <a:xfrm>
            <a:off x="2412817" y="770890"/>
            <a:ext cx="7335835" cy="1268984"/>
          </a:xfrm>
        </p:spPr>
        <p:txBody>
          <a:bodyPr/>
          <a:lstStyle/>
          <a:p>
            <a:pPr algn="ctr" eaLnBrk="1" hangingPunct="1"/>
            <a:r>
              <a:rPr lang="en-US" sz="3200" dirty="0"/>
              <a:t>Practical</a:t>
            </a:r>
          </a:p>
        </p:txBody>
      </p:sp>
      <p:sp>
        <p:nvSpPr>
          <p:cNvPr id="10" name="Rectangle 2"/>
          <p:cNvSpPr txBox="1">
            <a:spLocks noChangeArrowheads="1"/>
          </p:cNvSpPr>
          <p:nvPr/>
        </p:nvSpPr>
        <p:spPr bwMode="auto">
          <a:xfrm>
            <a:off x="1752360" y="1824608"/>
            <a:ext cx="86868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eaLnBrk="1" hangingPunct="1"/>
            <a:r>
              <a:rPr lang="en-US" sz="3200" b="1" dirty="0"/>
              <a:t>Bioinformatics</a:t>
            </a:r>
            <a:endParaRPr lang="en-US" sz="3200" dirty="0"/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 bwMode="auto">
          <a:xfrm>
            <a:off x="1752840" y="3501008"/>
            <a:ext cx="86868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eaLnBrk="1" hangingPunct="1"/>
            <a:r>
              <a:rPr lang="en-US" sz="3200" b="1" dirty="0"/>
              <a:t>Genomics</a:t>
            </a:r>
            <a:endParaRPr lang="en-US" sz="3200" dirty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1737334" y="2256656"/>
            <a:ext cx="86868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eaLnBrk="1" hangingPunct="1"/>
            <a:r>
              <a:rPr lang="en-US" sz="1800" b="1" dirty="0">
                <a:solidFill>
                  <a:schemeClr val="tx1"/>
                </a:solidFill>
              </a:rPr>
              <a:t>Biological Data | Computer Science | Math | Engineering | Statistics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1737334" y="3933056"/>
            <a:ext cx="86868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eaLnBrk="1" hangingPunct="1"/>
            <a:r>
              <a:rPr lang="en-US" sz="1800" b="1" dirty="0">
                <a:solidFill>
                  <a:schemeClr val="tx1"/>
                </a:solidFill>
              </a:rPr>
              <a:t>DNA | RNA | Sequencing Data | Genomes</a:t>
            </a:r>
            <a:endParaRPr lang="en-US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2826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2"/>
          <p:cNvSpPr>
            <a:spLocks noGrp="1" noChangeArrowheads="1"/>
          </p:cNvSpPr>
          <p:nvPr>
            <p:ph type="title"/>
          </p:nvPr>
        </p:nvSpPr>
        <p:spPr>
          <a:xfrm>
            <a:off x="2412817" y="770890"/>
            <a:ext cx="7335835" cy="1268984"/>
          </a:xfrm>
        </p:spPr>
        <p:txBody>
          <a:bodyPr/>
          <a:lstStyle/>
          <a:p>
            <a:pPr algn="ctr" eaLnBrk="1" hangingPunct="1"/>
            <a:r>
              <a:rPr lang="en-US" sz="3200" dirty="0"/>
              <a:t>Practical</a:t>
            </a:r>
          </a:p>
        </p:txBody>
      </p:sp>
      <p:sp>
        <p:nvSpPr>
          <p:cNvPr id="10" name="Rectangle 2"/>
          <p:cNvSpPr txBox="1">
            <a:spLocks noChangeArrowheads="1"/>
          </p:cNvSpPr>
          <p:nvPr/>
        </p:nvSpPr>
        <p:spPr bwMode="auto">
          <a:xfrm>
            <a:off x="1752360" y="1824608"/>
            <a:ext cx="86868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eaLnBrk="1" hangingPunct="1"/>
            <a:r>
              <a:rPr lang="en-US" sz="3200" b="1" dirty="0"/>
              <a:t>Bioinformatics</a:t>
            </a:r>
            <a:endParaRPr lang="en-US" sz="3200" dirty="0"/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 bwMode="auto">
          <a:xfrm>
            <a:off x="1752840" y="3501008"/>
            <a:ext cx="86868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eaLnBrk="1" hangingPunct="1"/>
            <a:r>
              <a:rPr lang="en-US" sz="3200" b="1" dirty="0"/>
              <a:t>Genomics</a:t>
            </a:r>
            <a:endParaRPr lang="en-US" sz="3200" dirty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1737334" y="2256656"/>
            <a:ext cx="86868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eaLnBrk="1" hangingPunct="1"/>
            <a:r>
              <a:rPr lang="en-US" sz="1800" b="1" dirty="0">
                <a:solidFill>
                  <a:schemeClr val="tx1"/>
                </a:solidFill>
              </a:rPr>
              <a:t>Biological Data | Computer Science | Math | Engineering | Statistics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1737334" y="3933056"/>
            <a:ext cx="86868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eaLnBrk="1" hangingPunct="1"/>
            <a:r>
              <a:rPr lang="en-US" sz="1800" b="1" dirty="0">
                <a:solidFill>
                  <a:schemeClr val="tx1"/>
                </a:solidFill>
              </a:rPr>
              <a:t>DNA | RNA | Sequencing Data | Genomes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1714474" y="685800"/>
            <a:ext cx="8686800" cy="17553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eaLnBrk="1" hangingPunct="1"/>
            <a:r>
              <a:rPr lang="en-US" sz="1800" b="1" dirty="0">
                <a:solidFill>
                  <a:schemeClr val="tx1"/>
                </a:solidFill>
              </a:rPr>
              <a:t>Problem-Based Learning | Real Experimental Data | Hands-On</a:t>
            </a:r>
            <a:endParaRPr lang="en-US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68506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2"/>
          <p:cNvSpPr>
            <a:spLocks noGrp="1" noChangeArrowheads="1"/>
          </p:cNvSpPr>
          <p:nvPr>
            <p:ph type="title"/>
          </p:nvPr>
        </p:nvSpPr>
        <p:spPr>
          <a:xfrm>
            <a:off x="565150" y="359410"/>
            <a:ext cx="7335835" cy="1268984"/>
          </a:xfrm>
        </p:spPr>
        <p:txBody>
          <a:bodyPr/>
          <a:lstStyle/>
          <a:p>
            <a:pPr eaLnBrk="1" hangingPunct="1"/>
            <a:r>
              <a:rPr lang="en-US" sz="3200" dirty="0"/>
              <a:t>For Example</a:t>
            </a:r>
            <a:r>
              <a:rPr lang="is-IS" sz="3200" dirty="0"/>
              <a:t>…</a:t>
            </a:r>
            <a:endParaRPr lang="en-US" sz="3200" dirty="0"/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4052605" y="89331"/>
            <a:ext cx="5495528" cy="1535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algn="l" eaLnBrk="1" hangingPunct="1"/>
            <a:r>
              <a:rPr lang="en-US" sz="3200" b="1" dirty="0"/>
              <a:t>Two weeks from now</a:t>
            </a:r>
            <a:r>
              <a:rPr lang="is-IS" sz="3200" b="1" dirty="0"/>
              <a:t>…</a:t>
            </a:r>
            <a:endParaRPr lang="en-US" sz="3200" dirty="0"/>
          </a:p>
        </p:txBody>
      </p:sp>
      <p:grpSp>
        <p:nvGrpSpPr>
          <p:cNvPr id="2" name="Group 1"/>
          <p:cNvGrpSpPr/>
          <p:nvPr/>
        </p:nvGrpSpPr>
        <p:grpSpPr>
          <a:xfrm>
            <a:off x="3061370" y="1378476"/>
            <a:ext cx="6408712" cy="4824536"/>
            <a:chOff x="3575720" y="2132856"/>
            <a:chExt cx="6408712" cy="4824536"/>
          </a:xfrm>
        </p:grpSpPr>
        <p:pic>
          <p:nvPicPr>
            <p:cNvPr id="3" name="Picture 2" descr="gr1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89414" y="2492896"/>
              <a:ext cx="1954120" cy="1954120"/>
            </a:xfrm>
            <a:prstGeom prst="rect">
              <a:avLst/>
            </a:prstGeom>
          </p:spPr>
        </p:pic>
        <p:pic>
          <p:nvPicPr>
            <p:cNvPr id="4" name="Picture 3" descr="PCB.jp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61490" y="4391562"/>
              <a:ext cx="1318586" cy="1318586"/>
            </a:xfrm>
            <a:prstGeom prst="rect">
              <a:avLst/>
            </a:prstGeom>
          </p:spPr>
        </p:pic>
        <p:sp>
          <p:nvSpPr>
            <p:cNvPr id="12" name="Rectangle 2"/>
            <p:cNvSpPr txBox="1">
              <a:spLocks noChangeArrowheads="1"/>
            </p:cNvSpPr>
            <p:nvPr/>
          </p:nvSpPr>
          <p:spPr bwMode="auto">
            <a:xfrm>
              <a:off x="3575720" y="5421560"/>
              <a:ext cx="6408712" cy="15358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lvl1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+mj-lt"/>
                  <a:ea typeface="ＭＳ Ｐゴシック" charset="-128"/>
                  <a:cs typeface="ＭＳ Ｐゴシック" charset="-128"/>
                </a:defRPr>
              </a:lvl1pPr>
              <a:lvl2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charset="0"/>
                  <a:ea typeface="ＭＳ Ｐゴシック" charset="-128"/>
                  <a:cs typeface="ＭＳ Ｐゴシック" charset="-128"/>
                </a:defRPr>
              </a:lvl2pPr>
              <a:lvl3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charset="0"/>
                  <a:ea typeface="ＭＳ Ｐゴシック" charset="-128"/>
                  <a:cs typeface="ＭＳ Ｐゴシック" charset="-128"/>
                </a:defRPr>
              </a:lvl3pPr>
              <a:lvl4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charset="0"/>
                  <a:ea typeface="ＭＳ Ｐゴシック" charset="-128"/>
                  <a:cs typeface="ＭＳ Ｐゴシック" charset="-128"/>
                </a:defRPr>
              </a:lvl4pPr>
              <a:lvl5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charset="0"/>
                  <a:ea typeface="ＭＳ Ｐゴシック" charset="-128"/>
                  <a:cs typeface="ＭＳ Ｐゴシック" charset="-128"/>
                </a:defRPr>
              </a:lvl5pPr>
              <a:lvl6pPr marL="457200" algn="ctr" rtl="0" fontAlgn="base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charset="0"/>
                </a:defRPr>
              </a:lvl6pPr>
              <a:lvl7pPr marL="914400" algn="ctr" rtl="0" fontAlgn="base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charset="0"/>
                </a:defRPr>
              </a:lvl7pPr>
              <a:lvl8pPr marL="1371600" algn="ctr" rtl="0" fontAlgn="base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charset="0"/>
                </a:defRPr>
              </a:lvl8pPr>
              <a:lvl9pPr marL="1828800" algn="ctr" rtl="0" fontAlgn="base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charset="0"/>
                </a:defRPr>
              </a:lvl9pPr>
            </a:lstStyle>
            <a:p>
              <a:pPr eaLnBrk="1" hangingPunct="1"/>
              <a:r>
                <a:rPr lang="en-US" sz="1800" b="1" dirty="0">
                  <a:solidFill>
                    <a:schemeClr val="tx1"/>
                  </a:solidFill>
                </a:rPr>
                <a:t>Annotation of the toxicological </a:t>
              </a:r>
              <a:r>
                <a:rPr lang="en-US" sz="1800" b="1" dirty="0" err="1">
                  <a:solidFill>
                    <a:schemeClr val="tx1"/>
                  </a:solidFill>
                </a:rPr>
                <a:t>defensome</a:t>
              </a:r>
              <a:r>
                <a:rPr lang="en-US" sz="1800" b="1" dirty="0">
                  <a:solidFill>
                    <a:schemeClr val="tx1"/>
                  </a:solidFill>
                </a:rPr>
                <a:t> of a Shark</a:t>
              </a:r>
              <a:endParaRPr lang="en-US" sz="1800" dirty="0">
                <a:solidFill>
                  <a:schemeClr val="tx1"/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 bwMode="auto">
            <a:xfrm>
              <a:off x="3719736" y="2132856"/>
              <a:ext cx="6048672" cy="4392488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468A137-B49E-BC4C-A2AF-BE3F0BE8918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013811" y="2514482"/>
              <a:ext cx="2924450" cy="16376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82487281"/>
      </p:ext>
    </p:extLst>
  </p:cSld>
  <p:clrMapOvr>
    <a:masterClrMapping/>
  </p:clrMapOvr>
</p:sld>
</file>

<file path=ppt/theme/theme1.xml><?xml version="1.0" encoding="utf-8"?>
<a:theme xmlns:a="http://schemas.openxmlformats.org/drawingml/2006/main" name="PunchcardVTI">
  <a:themeElements>
    <a:clrScheme name="AnalogousFromLightSeedLeftStep">
      <a:dk1>
        <a:srgbClr val="000000"/>
      </a:dk1>
      <a:lt1>
        <a:srgbClr val="FFFFFF"/>
      </a:lt1>
      <a:dk2>
        <a:srgbClr val="24393F"/>
      </a:dk2>
      <a:lt2>
        <a:srgbClr val="E8E8E2"/>
      </a:lt2>
      <a:accent1>
        <a:srgbClr val="8985D7"/>
      </a:accent1>
      <a:accent2>
        <a:srgbClr val="6A90CE"/>
      </a:accent2>
      <a:accent3>
        <a:srgbClr val="5AAEC3"/>
      </a:accent3>
      <a:accent4>
        <a:srgbClr val="5DB4A2"/>
      </a:accent4>
      <a:accent5>
        <a:srgbClr val="68B484"/>
      </a:accent5>
      <a:accent6>
        <a:srgbClr val="62B65E"/>
      </a:accent6>
      <a:hlink>
        <a:srgbClr val="848651"/>
      </a:hlink>
      <a:folHlink>
        <a:srgbClr val="7F7F7F"/>
      </a:folHlink>
    </a:clrScheme>
    <a:fontScheme name="Punchcard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unchcardVTI" id="{C7262591-AF98-8F48-B56D-6342D2439B1A}" vid="{261D9F73-974A-B14E-9EAF-4871CCA60BB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AE14209578E4548BC938079A971274D" ma:contentTypeVersion="2" ma:contentTypeDescription="Create a new document." ma:contentTypeScope="" ma:versionID="fa73ee263d899af5e67e58e29680dca9">
  <xsd:schema xmlns:xsd="http://www.w3.org/2001/XMLSchema" xmlns:xs="http://www.w3.org/2001/XMLSchema" xmlns:p="http://schemas.microsoft.com/office/2006/metadata/properties" xmlns:ns2="737563e2-00f2-486e-b104-76cffd08eaac" targetNamespace="http://schemas.microsoft.com/office/2006/metadata/properties" ma:root="true" ma:fieldsID="c6b475069ef214de6a38bccaa8fbfc06" ns2:_="">
    <xsd:import namespace="737563e2-00f2-486e-b104-76cffd08eaa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37563e2-00f2-486e-b104-76cffd08eaa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59741BCD-9E4D-4380-9B4C-6C908C00092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37563e2-00f2-486e-b104-76cffd08eaa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A4DA7D1-262B-4039-A517-205567CB98E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17FEA2A-F4CF-4237-A8D7-65D4B3BC6722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1311</TotalTime>
  <Words>1739</Words>
  <Application>Microsoft Macintosh PowerPoint</Application>
  <PresentationFormat>Widescreen</PresentationFormat>
  <Paragraphs>285</Paragraphs>
  <Slides>46</Slides>
  <Notes>41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1" baseType="lpstr">
      <vt:lpstr>ＭＳ Ｐゴシック</vt:lpstr>
      <vt:lpstr>Arial</vt:lpstr>
      <vt:lpstr>Calibri</vt:lpstr>
      <vt:lpstr>Neue Haas Grotesk Text Pro</vt:lpstr>
      <vt:lpstr>PunchcardVTI</vt:lpstr>
      <vt:lpstr>Biochem 3BP3</vt:lpstr>
      <vt:lpstr>PowerPoint Presentation</vt:lpstr>
      <vt:lpstr>PowerPoint Presentation</vt:lpstr>
      <vt:lpstr>PowerPoint Presentation</vt:lpstr>
      <vt:lpstr>Practical</vt:lpstr>
      <vt:lpstr>Practical</vt:lpstr>
      <vt:lpstr>Practical</vt:lpstr>
      <vt:lpstr>Practical</vt:lpstr>
      <vt:lpstr>For Example…</vt:lpstr>
      <vt:lpstr>For Example…</vt:lpstr>
      <vt:lpstr>For Example…</vt:lpstr>
      <vt:lpstr>For Example…</vt:lpstr>
      <vt:lpstr>Online Learning…</vt:lpstr>
      <vt:lpstr>No Computer Science Experience Required</vt:lpstr>
      <vt:lpstr>PowerPoint Presentation</vt:lpstr>
      <vt:lpstr>Course Structure</vt:lpstr>
      <vt:lpstr>Course Structure</vt:lpstr>
      <vt:lpstr>Course Structure – MS Teams</vt:lpstr>
      <vt:lpstr>Course Structure – MS Teams</vt:lpstr>
      <vt:lpstr>Course Structure – Files in Teams</vt:lpstr>
      <vt:lpstr>Course Structure - GitHub</vt:lpstr>
      <vt:lpstr>Course Structure – A2L</vt:lpstr>
      <vt:lpstr>Course Structure</vt:lpstr>
      <vt:lpstr>Flash Updates</vt:lpstr>
      <vt:lpstr>Essay Assignments</vt:lpstr>
      <vt:lpstr>Grading</vt:lpstr>
      <vt:lpstr>A ‘Living’ Course</vt:lpstr>
      <vt:lpstr>Being Successful</vt:lpstr>
      <vt:lpstr>A few things…</vt:lpstr>
      <vt:lpstr>Using PubMed</vt:lpstr>
      <vt:lpstr>Using PubMed</vt:lpstr>
      <vt:lpstr>Using PubMed</vt:lpstr>
      <vt:lpstr>Using PubMed</vt:lpstr>
      <vt:lpstr>Using PubMed</vt:lpstr>
      <vt:lpstr>Using PubMed</vt:lpstr>
      <vt:lpstr>Using PubMed</vt:lpstr>
      <vt:lpstr>Bioinformatics</vt:lpstr>
      <vt:lpstr>Bioinformatics</vt:lpstr>
      <vt:lpstr>Bioinformatics – Relative Costs</vt:lpstr>
      <vt:lpstr>Bioinformatics</vt:lpstr>
      <vt:lpstr>Bioinformatics</vt:lpstr>
      <vt:lpstr>Bioinformatics</vt:lpstr>
      <vt:lpstr>Bioinformatics</vt:lpstr>
      <vt:lpstr>BioCuration &amp; Databases</vt:lpstr>
      <vt:lpstr>Next Week’s Lab focuses on Databases</vt:lpstr>
      <vt:lpstr>Next Week’s Lab focuses on Databases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Jennifer Stearns</cp:lastModifiedBy>
  <cp:revision>45</cp:revision>
  <dcterms:created xsi:type="dcterms:W3CDTF">2021-09-06T20:48:31Z</dcterms:created>
  <dcterms:modified xsi:type="dcterms:W3CDTF">2021-09-07T20:58:25Z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0x010100BAE14209578E4548BC938079A971274D</vt:lpwstr>
  </property>
</Properties>
</file>